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6" r:id="rId3"/>
    <p:sldId id="264" r:id="rId4"/>
    <p:sldId id="265" r:id="rId5"/>
    <p:sldId id="279" r:id="rId6"/>
    <p:sldId id="267" r:id="rId7"/>
    <p:sldId id="290" r:id="rId8"/>
    <p:sldId id="288" r:id="rId9"/>
    <p:sldId id="291" r:id="rId10"/>
    <p:sldId id="292" r:id="rId11"/>
    <p:sldId id="293" r:id="rId12"/>
    <p:sldId id="271" r:id="rId13"/>
    <p:sldId id="289" r:id="rId14"/>
    <p:sldId id="294" r:id="rId15"/>
    <p:sldId id="287" r:id="rId16"/>
    <p:sldId id="285" r:id="rId17"/>
    <p:sldId id="258"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9A92"/>
    <a:srgbClr val="F4EEE6"/>
    <a:srgbClr val="97005E"/>
    <a:srgbClr val="3B99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83" autoAdjust="0"/>
  </p:normalViewPr>
  <p:slideViewPr>
    <p:cSldViewPr>
      <p:cViewPr varScale="1">
        <p:scale>
          <a:sx n="66" d="100"/>
          <a:sy n="66" d="100"/>
        </p:scale>
        <p:origin x="-8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F036F-5FD5-430C-9934-FA66597EF4F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953958C1-657E-4C73-B26A-223E76085199}">
      <dgm:prSet phldrT="[Texte]"/>
      <dgm:spPr>
        <a:solidFill>
          <a:srgbClr val="9B0057"/>
        </a:solidFill>
      </dgm:spPr>
      <dgm:t>
        <a:bodyPr/>
        <a:lstStyle/>
        <a:p>
          <a:r>
            <a:rPr lang="fr-FR" dirty="0" smtClean="0"/>
            <a:t>SIMRAL</a:t>
          </a:r>
          <a:endParaRPr lang="fr-FR" dirty="0"/>
        </a:p>
      </dgm:t>
    </dgm:pt>
    <dgm:pt modelId="{6CCC4CA2-3F3B-4E75-9CEA-59385BB6CBE0}" type="parTrans" cxnId="{EF132A88-ED21-49D9-ADC5-DC07C7FD0041}">
      <dgm:prSet/>
      <dgm:spPr/>
      <dgm:t>
        <a:bodyPr/>
        <a:lstStyle/>
        <a:p>
          <a:endParaRPr lang="fr-FR"/>
        </a:p>
      </dgm:t>
    </dgm:pt>
    <dgm:pt modelId="{6FBF9B39-6F88-43DB-B0F2-0B13D00C4894}" type="sibTrans" cxnId="{EF132A88-ED21-49D9-ADC5-DC07C7FD0041}">
      <dgm:prSet/>
      <dgm:spPr/>
      <dgm:t>
        <a:bodyPr/>
        <a:lstStyle/>
        <a:p>
          <a:endParaRPr lang="fr-FR"/>
        </a:p>
      </dgm:t>
    </dgm:pt>
    <dgm:pt modelId="{C70FC721-E666-4E4A-946F-486C129F93CA}">
      <dgm:prSet phldrT="[Texte]"/>
      <dgm:spPr>
        <a:solidFill>
          <a:schemeClr val="bg2">
            <a:lumMod val="90000"/>
          </a:schemeClr>
        </a:solidFill>
      </dgm:spPr>
      <dgm:t>
        <a:bodyPr/>
        <a:lstStyle/>
        <a:p>
          <a:r>
            <a:rPr lang="fr-FR" dirty="0" smtClean="0">
              <a:solidFill>
                <a:schemeClr val="bg2">
                  <a:lumMod val="10000"/>
                </a:schemeClr>
              </a:solidFill>
            </a:rPr>
            <a:t>Une offre régionale</a:t>
          </a:r>
          <a:endParaRPr lang="fr-FR" dirty="0">
            <a:solidFill>
              <a:schemeClr val="bg2">
                <a:lumMod val="10000"/>
              </a:schemeClr>
            </a:solidFill>
          </a:endParaRPr>
        </a:p>
      </dgm:t>
    </dgm:pt>
    <dgm:pt modelId="{FDEF6094-3ACD-40F8-8D22-F31445BF5AA6}" type="parTrans" cxnId="{D46235F7-BB8F-4FB6-8D48-0D54079BF707}">
      <dgm:prSet/>
      <dgm:spPr/>
      <dgm:t>
        <a:bodyPr/>
        <a:lstStyle/>
        <a:p>
          <a:endParaRPr lang="fr-FR"/>
        </a:p>
      </dgm:t>
    </dgm:pt>
    <dgm:pt modelId="{536EBE8D-EA27-41FD-B4B4-7B3D9B428B84}" type="sibTrans" cxnId="{D46235F7-BB8F-4FB6-8D48-0D54079BF707}">
      <dgm:prSet/>
      <dgm:spPr/>
      <dgm:t>
        <a:bodyPr/>
        <a:lstStyle/>
        <a:p>
          <a:endParaRPr lang="fr-FR"/>
        </a:p>
      </dgm:t>
    </dgm:pt>
    <dgm:pt modelId="{3AF5927E-E124-413A-9176-E5CDFD79110C}">
      <dgm:prSet phldrT="[Texte]"/>
      <dgm:spPr>
        <a:solidFill>
          <a:schemeClr val="bg2">
            <a:lumMod val="90000"/>
          </a:schemeClr>
        </a:solidFill>
      </dgm:spPr>
      <dgm:t>
        <a:bodyPr/>
        <a:lstStyle/>
        <a:p>
          <a:r>
            <a:rPr lang="fr-FR" dirty="0" smtClean="0">
              <a:solidFill>
                <a:schemeClr val="bg2">
                  <a:lumMod val="10000"/>
                </a:schemeClr>
              </a:solidFill>
            </a:rPr>
            <a:t>En mode hébergé avec paiement à l’usage</a:t>
          </a:r>
          <a:endParaRPr lang="fr-FR" dirty="0">
            <a:solidFill>
              <a:schemeClr val="bg2">
                <a:lumMod val="10000"/>
              </a:schemeClr>
            </a:solidFill>
          </a:endParaRPr>
        </a:p>
      </dgm:t>
    </dgm:pt>
    <dgm:pt modelId="{0C20EC3E-A44D-453C-8F9C-0E8FE14C457C}" type="parTrans" cxnId="{D26373F9-8FA8-4ED6-80FF-D941559B9596}">
      <dgm:prSet/>
      <dgm:spPr/>
      <dgm:t>
        <a:bodyPr/>
        <a:lstStyle/>
        <a:p>
          <a:endParaRPr lang="fr-FR"/>
        </a:p>
      </dgm:t>
    </dgm:pt>
    <dgm:pt modelId="{16068D71-4E28-42A5-BF9C-70E9440F375B}" type="sibTrans" cxnId="{D26373F9-8FA8-4ED6-80FF-D941559B9596}">
      <dgm:prSet/>
      <dgm:spPr/>
      <dgm:t>
        <a:bodyPr/>
        <a:lstStyle/>
        <a:p>
          <a:endParaRPr lang="fr-FR"/>
        </a:p>
      </dgm:t>
    </dgm:pt>
    <dgm:pt modelId="{18A4D6BB-FB14-4D2A-BD0F-FF0D36C0E60F}">
      <dgm:prSet phldrT="[Texte]"/>
      <dgm:spPr>
        <a:solidFill>
          <a:schemeClr val="bg2">
            <a:lumMod val="90000"/>
          </a:schemeClr>
        </a:solidFill>
      </dgm:spPr>
      <dgm:t>
        <a:bodyPr/>
        <a:lstStyle/>
        <a:p>
          <a:r>
            <a:rPr lang="fr-FR" smtClean="0">
              <a:solidFill>
                <a:schemeClr val="bg2">
                  <a:lumMod val="10000"/>
                </a:schemeClr>
              </a:solidFill>
            </a:rPr>
            <a:t>A </a:t>
          </a:r>
          <a:r>
            <a:rPr lang="fr-FR" dirty="0" smtClean="0">
              <a:solidFill>
                <a:schemeClr val="bg2">
                  <a:lumMod val="10000"/>
                </a:schemeClr>
              </a:solidFill>
            </a:rPr>
            <a:t>la carte</a:t>
          </a:r>
          <a:endParaRPr lang="fr-FR" dirty="0">
            <a:solidFill>
              <a:schemeClr val="bg2">
                <a:lumMod val="10000"/>
              </a:schemeClr>
            </a:solidFill>
          </a:endParaRPr>
        </a:p>
      </dgm:t>
    </dgm:pt>
    <dgm:pt modelId="{61193D58-E18D-44D0-B6B1-F6FF039F40EF}" type="parTrans" cxnId="{A635A8C5-C53C-428E-8C27-B1BDE80630F1}">
      <dgm:prSet/>
      <dgm:spPr/>
      <dgm:t>
        <a:bodyPr/>
        <a:lstStyle/>
        <a:p>
          <a:endParaRPr lang="fr-FR"/>
        </a:p>
      </dgm:t>
    </dgm:pt>
    <dgm:pt modelId="{9B23454B-7A1D-4BEE-AEB4-44BF733CE29E}" type="sibTrans" cxnId="{A635A8C5-C53C-428E-8C27-B1BDE80630F1}">
      <dgm:prSet/>
      <dgm:spPr/>
      <dgm:t>
        <a:bodyPr/>
        <a:lstStyle/>
        <a:p>
          <a:endParaRPr lang="fr-FR"/>
        </a:p>
      </dgm:t>
    </dgm:pt>
    <dgm:pt modelId="{01EEBBE4-98BB-4D78-8B6B-5CA1A8A46B8A}" type="pres">
      <dgm:prSet presAssocID="{6A8F036F-5FD5-430C-9934-FA66597EF4F1}" presName="cycle" presStyleCnt="0">
        <dgm:presLayoutVars>
          <dgm:chMax val="1"/>
          <dgm:dir/>
          <dgm:animLvl val="ctr"/>
          <dgm:resizeHandles val="exact"/>
        </dgm:presLayoutVars>
      </dgm:prSet>
      <dgm:spPr/>
      <dgm:t>
        <a:bodyPr/>
        <a:lstStyle/>
        <a:p>
          <a:endParaRPr lang="fr-FR"/>
        </a:p>
      </dgm:t>
    </dgm:pt>
    <dgm:pt modelId="{29FBE266-E02F-4E42-ABB8-F3B2A6A73E3D}" type="pres">
      <dgm:prSet presAssocID="{953958C1-657E-4C73-B26A-223E76085199}" presName="centerShape" presStyleLbl="node0" presStyleIdx="0" presStyleCnt="1"/>
      <dgm:spPr/>
      <dgm:t>
        <a:bodyPr/>
        <a:lstStyle/>
        <a:p>
          <a:endParaRPr lang="fr-FR"/>
        </a:p>
      </dgm:t>
    </dgm:pt>
    <dgm:pt modelId="{8AAACCB4-9CE3-45B9-AF43-F29759C05983}" type="pres">
      <dgm:prSet presAssocID="{FDEF6094-3ACD-40F8-8D22-F31445BF5AA6}" presName="parTrans" presStyleLbl="bgSibTrans2D1" presStyleIdx="0" presStyleCnt="3"/>
      <dgm:spPr/>
      <dgm:t>
        <a:bodyPr/>
        <a:lstStyle/>
        <a:p>
          <a:endParaRPr lang="fr-FR"/>
        </a:p>
      </dgm:t>
    </dgm:pt>
    <dgm:pt modelId="{53A3F32B-0E38-437E-851A-40CF38E70595}" type="pres">
      <dgm:prSet presAssocID="{C70FC721-E666-4E4A-946F-486C129F93CA}" presName="node" presStyleLbl="node1" presStyleIdx="0" presStyleCnt="3">
        <dgm:presLayoutVars>
          <dgm:bulletEnabled val="1"/>
        </dgm:presLayoutVars>
      </dgm:prSet>
      <dgm:spPr/>
      <dgm:t>
        <a:bodyPr/>
        <a:lstStyle/>
        <a:p>
          <a:endParaRPr lang="fr-FR"/>
        </a:p>
      </dgm:t>
    </dgm:pt>
    <dgm:pt modelId="{A189FCEC-A488-464C-8F7A-ED0A4C2B9DDF}" type="pres">
      <dgm:prSet presAssocID="{0C20EC3E-A44D-453C-8F9C-0E8FE14C457C}" presName="parTrans" presStyleLbl="bgSibTrans2D1" presStyleIdx="1" presStyleCnt="3"/>
      <dgm:spPr/>
      <dgm:t>
        <a:bodyPr/>
        <a:lstStyle/>
        <a:p>
          <a:endParaRPr lang="fr-FR"/>
        </a:p>
      </dgm:t>
    </dgm:pt>
    <dgm:pt modelId="{BC53D6F6-9E5C-42FE-807E-8644EB0E3D17}" type="pres">
      <dgm:prSet presAssocID="{3AF5927E-E124-413A-9176-E5CDFD79110C}" presName="node" presStyleLbl="node1" presStyleIdx="1" presStyleCnt="3">
        <dgm:presLayoutVars>
          <dgm:bulletEnabled val="1"/>
        </dgm:presLayoutVars>
      </dgm:prSet>
      <dgm:spPr/>
      <dgm:t>
        <a:bodyPr/>
        <a:lstStyle/>
        <a:p>
          <a:endParaRPr lang="fr-FR"/>
        </a:p>
      </dgm:t>
    </dgm:pt>
    <dgm:pt modelId="{F0634371-4DFA-4370-9695-0524BC91F1EE}" type="pres">
      <dgm:prSet presAssocID="{61193D58-E18D-44D0-B6B1-F6FF039F40EF}" presName="parTrans" presStyleLbl="bgSibTrans2D1" presStyleIdx="2" presStyleCnt="3"/>
      <dgm:spPr/>
      <dgm:t>
        <a:bodyPr/>
        <a:lstStyle/>
        <a:p>
          <a:endParaRPr lang="fr-FR"/>
        </a:p>
      </dgm:t>
    </dgm:pt>
    <dgm:pt modelId="{FF0E7B8B-FBF3-4615-8180-C9686671A532}" type="pres">
      <dgm:prSet presAssocID="{18A4D6BB-FB14-4D2A-BD0F-FF0D36C0E60F}" presName="node" presStyleLbl="node1" presStyleIdx="2" presStyleCnt="3">
        <dgm:presLayoutVars>
          <dgm:bulletEnabled val="1"/>
        </dgm:presLayoutVars>
      </dgm:prSet>
      <dgm:spPr/>
      <dgm:t>
        <a:bodyPr/>
        <a:lstStyle/>
        <a:p>
          <a:endParaRPr lang="fr-FR"/>
        </a:p>
      </dgm:t>
    </dgm:pt>
  </dgm:ptLst>
  <dgm:cxnLst>
    <dgm:cxn modelId="{EF132A88-ED21-49D9-ADC5-DC07C7FD0041}" srcId="{6A8F036F-5FD5-430C-9934-FA66597EF4F1}" destId="{953958C1-657E-4C73-B26A-223E76085199}" srcOrd="0" destOrd="0" parTransId="{6CCC4CA2-3F3B-4E75-9CEA-59385BB6CBE0}" sibTransId="{6FBF9B39-6F88-43DB-B0F2-0B13D00C4894}"/>
    <dgm:cxn modelId="{8F3E8E1E-54D8-44CC-B847-162420EA8F86}" type="presOf" srcId="{FDEF6094-3ACD-40F8-8D22-F31445BF5AA6}" destId="{8AAACCB4-9CE3-45B9-AF43-F29759C05983}" srcOrd="0" destOrd="0" presId="urn:microsoft.com/office/officeart/2005/8/layout/radial4"/>
    <dgm:cxn modelId="{73927002-BCF8-48F1-87D4-D13B197D07D0}" type="presOf" srcId="{953958C1-657E-4C73-B26A-223E76085199}" destId="{29FBE266-E02F-4E42-ABB8-F3B2A6A73E3D}" srcOrd="0" destOrd="0" presId="urn:microsoft.com/office/officeart/2005/8/layout/radial4"/>
    <dgm:cxn modelId="{15A6DC2F-0784-44D8-A3A8-431A6AB814D9}" type="presOf" srcId="{61193D58-E18D-44D0-B6B1-F6FF039F40EF}" destId="{F0634371-4DFA-4370-9695-0524BC91F1EE}" srcOrd="0" destOrd="0" presId="urn:microsoft.com/office/officeart/2005/8/layout/radial4"/>
    <dgm:cxn modelId="{D46235F7-BB8F-4FB6-8D48-0D54079BF707}" srcId="{953958C1-657E-4C73-B26A-223E76085199}" destId="{C70FC721-E666-4E4A-946F-486C129F93CA}" srcOrd="0" destOrd="0" parTransId="{FDEF6094-3ACD-40F8-8D22-F31445BF5AA6}" sibTransId="{536EBE8D-EA27-41FD-B4B4-7B3D9B428B84}"/>
    <dgm:cxn modelId="{6F286C83-A828-43D6-B2E2-D81AC579CC0F}" type="presOf" srcId="{6A8F036F-5FD5-430C-9934-FA66597EF4F1}" destId="{01EEBBE4-98BB-4D78-8B6B-5CA1A8A46B8A}" srcOrd="0" destOrd="0" presId="urn:microsoft.com/office/officeart/2005/8/layout/radial4"/>
    <dgm:cxn modelId="{09CCDBCA-DEA0-4F81-9126-FD8C5FB8D712}" type="presOf" srcId="{0C20EC3E-A44D-453C-8F9C-0E8FE14C457C}" destId="{A189FCEC-A488-464C-8F7A-ED0A4C2B9DDF}" srcOrd="0" destOrd="0" presId="urn:microsoft.com/office/officeart/2005/8/layout/radial4"/>
    <dgm:cxn modelId="{C1750ADE-0287-423E-B157-49BF411E6E36}" type="presOf" srcId="{18A4D6BB-FB14-4D2A-BD0F-FF0D36C0E60F}" destId="{FF0E7B8B-FBF3-4615-8180-C9686671A532}" srcOrd="0" destOrd="0" presId="urn:microsoft.com/office/officeart/2005/8/layout/radial4"/>
    <dgm:cxn modelId="{4D2D466E-666B-4DA2-8ADB-A41E7311ED7A}" type="presOf" srcId="{C70FC721-E666-4E4A-946F-486C129F93CA}" destId="{53A3F32B-0E38-437E-851A-40CF38E70595}" srcOrd="0" destOrd="0" presId="urn:microsoft.com/office/officeart/2005/8/layout/radial4"/>
    <dgm:cxn modelId="{B83474D1-BA5D-4D19-A57F-B1F0CF1AF481}" type="presOf" srcId="{3AF5927E-E124-413A-9176-E5CDFD79110C}" destId="{BC53D6F6-9E5C-42FE-807E-8644EB0E3D17}" srcOrd="0" destOrd="0" presId="urn:microsoft.com/office/officeart/2005/8/layout/radial4"/>
    <dgm:cxn modelId="{A635A8C5-C53C-428E-8C27-B1BDE80630F1}" srcId="{953958C1-657E-4C73-B26A-223E76085199}" destId="{18A4D6BB-FB14-4D2A-BD0F-FF0D36C0E60F}" srcOrd="2" destOrd="0" parTransId="{61193D58-E18D-44D0-B6B1-F6FF039F40EF}" sibTransId="{9B23454B-7A1D-4BEE-AEB4-44BF733CE29E}"/>
    <dgm:cxn modelId="{D26373F9-8FA8-4ED6-80FF-D941559B9596}" srcId="{953958C1-657E-4C73-B26A-223E76085199}" destId="{3AF5927E-E124-413A-9176-E5CDFD79110C}" srcOrd="1" destOrd="0" parTransId="{0C20EC3E-A44D-453C-8F9C-0E8FE14C457C}" sibTransId="{16068D71-4E28-42A5-BF9C-70E9440F375B}"/>
    <dgm:cxn modelId="{A42E82DA-9D7C-446E-9AA2-DF59E6989A85}" type="presParOf" srcId="{01EEBBE4-98BB-4D78-8B6B-5CA1A8A46B8A}" destId="{29FBE266-E02F-4E42-ABB8-F3B2A6A73E3D}" srcOrd="0" destOrd="0" presId="urn:microsoft.com/office/officeart/2005/8/layout/radial4"/>
    <dgm:cxn modelId="{4BDEC0DE-E4F8-4E9A-84A8-84CEE5541471}" type="presParOf" srcId="{01EEBBE4-98BB-4D78-8B6B-5CA1A8A46B8A}" destId="{8AAACCB4-9CE3-45B9-AF43-F29759C05983}" srcOrd="1" destOrd="0" presId="urn:microsoft.com/office/officeart/2005/8/layout/radial4"/>
    <dgm:cxn modelId="{18E657EF-33A2-499E-9586-96BAD0408CA4}" type="presParOf" srcId="{01EEBBE4-98BB-4D78-8B6B-5CA1A8A46B8A}" destId="{53A3F32B-0E38-437E-851A-40CF38E70595}" srcOrd="2" destOrd="0" presId="urn:microsoft.com/office/officeart/2005/8/layout/radial4"/>
    <dgm:cxn modelId="{DD3765CB-23BC-4EF7-899A-1930EF9FAD6A}" type="presParOf" srcId="{01EEBBE4-98BB-4D78-8B6B-5CA1A8A46B8A}" destId="{A189FCEC-A488-464C-8F7A-ED0A4C2B9DDF}" srcOrd="3" destOrd="0" presId="urn:microsoft.com/office/officeart/2005/8/layout/radial4"/>
    <dgm:cxn modelId="{A98DF7C9-EA89-496A-B929-2DA8AAF4D161}" type="presParOf" srcId="{01EEBBE4-98BB-4D78-8B6B-5CA1A8A46B8A}" destId="{BC53D6F6-9E5C-42FE-807E-8644EB0E3D17}" srcOrd="4" destOrd="0" presId="urn:microsoft.com/office/officeart/2005/8/layout/radial4"/>
    <dgm:cxn modelId="{58F8335E-D56D-4064-980B-095344EB7747}" type="presParOf" srcId="{01EEBBE4-98BB-4D78-8B6B-5CA1A8A46B8A}" destId="{F0634371-4DFA-4370-9695-0524BC91F1EE}" srcOrd="5" destOrd="0" presId="urn:microsoft.com/office/officeart/2005/8/layout/radial4"/>
    <dgm:cxn modelId="{21CE1DAA-0297-4983-88BA-EEE9A4EE1223}" type="presParOf" srcId="{01EEBBE4-98BB-4D78-8B6B-5CA1A8A46B8A}" destId="{FF0E7B8B-FBF3-4615-8180-C9686671A53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77EEF1-B634-4374-9313-7EA03292A044}" type="doc">
      <dgm:prSet loTypeId="urn:microsoft.com/office/officeart/2005/8/layout/hList2" loCatId="list" qsTypeId="urn:microsoft.com/office/officeart/2005/8/quickstyle/simple3" qsCatId="simple" csTypeId="urn:microsoft.com/office/officeart/2005/8/colors/accent2_4" csCatId="accent2" phldr="1"/>
      <dgm:spPr/>
      <dgm:t>
        <a:bodyPr/>
        <a:lstStyle/>
        <a:p>
          <a:endParaRPr lang="fr-FR"/>
        </a:p>
      </dgm:t>
    </dgm:pt>
    <dgm:pt modelId="{B800635E-D371-4286-91DB-C96B6C74D268}">
      <dgm:prSet phldrT="[Texte]" custT="1"/>
      <dgm:spPr/>
      <dgm:t>
        <a:bodyPr/>
        <a:lstStyle/>
        <a:p>
          <a:r>
            <a:rPr lang="fr-FR" sz="2400" b="1" smtClean="0"/>
            <a:t>SERVICES </a:t>
          </a:r>
          <a:r>
            <a:rPr lang="fr-FR" sz="2400" b="1" dirty="0" smtClean="0"/>
            <a:t>MUTUALISES</a:t>
          </a:r>
          <a:endParaRPr lang="fr-FR" sz="2800" dirty="0"/>
        </a:p>
      </dgm:t>
    </dgm:pt>
    <dgm:pt modelId="{C34F238B-7707-476F-9CCF-04571303FE10}" type="parTrans" cxnId="{AAC1C40F-C2B7-45E2-9468-297E6F785298}">
      <dgm:prSet/>
      <dgm:spPr/>
      <dgm:t>
        <a:bodyPr/>
        <a:lstStyle/>
        <a:p>
          <a:endParaRPr lang="fr-FR"/>
        </a:p>
      </dgm:t>
    </dgm:pt>
    <dgm:pt modelId="{F2BFA608-2075-4688-89DE-46E88A55369C}" type="sibTrans" cxnId="{AAC1C40F-C2B7-45E2-9468-297E6F785298}">
      <dgm:prSet/>
      <dgm:spPr/>
      <dgm:t>
        <a:bodyPr/>
        <a:lstStyle/>
        <a:p>
          <a:endParaRPr lang="fr-FR"/>
        </a:p>
      </dgm:t>
    </dgm:pt>
    <dgm:pt modelId="{37D7C198-DBC0-4AD1-AB33-BA53DFCC53EE}">
      <dgm:prSet phldrT="[Texte]" custT="1"/>
      <dgm:spPr/>
      <dgm:t>
        <a:bodyPr/>
        <a:lstStyle/>
        <a:p>
          <a:r>
            <a:rPr lang="fr-FR" sz="2400" b="1" dirty="0" smtClean="0"/>
            <a:t>SERVICE PARTAGE </a:t>
          </a:r>
          <a:endParaRPr lang="fr-FR" sz="2400" dirty="0"/>
        </a:p>
      </dgm:t>
    </dgm:pt>
    <dgm:pt modelId="{5491F68D-E420-41E2-B3ED-542AAE100D3A}" type="parTrans" cxnId="{A3D65D93-A7BB-427D-8B72-9202A6A1D31F}">
      <dgm:prSet/>
      <dgm:spPr/>
      <dgm:t>
        <a:bodyPr/>
        <a:lstStyle/>
        <a:p>
          <a:endParaRPr lang="fr-FR"/>
        </a:p>
      </dgm:t>
    </dgm:pt>
    <dgm:pt modelId="{FDC8429D-4816-4291-A6BE-F2C80AF534B6}" type="sibTrans" cxnId="{A3D65D93-A7BB-427D-8B72-9202A6A1D31F}">
      <dgm:prSet/>
      <dgm:spPr/>
      <dgm:t>
        <a:bodyPr/>
        <a:lstStyle/>
        <a:p>
          <a:endParaRPr lang="fr-FR"/>
        </a:p>
      </dgm:t>
    </dgm:pt>
    <dgm:pt modelId="{AA88EB23-07EB-4266-B51A-4D61336EC268}">
      <dgm:prSet phldrT="[Texte]" custT="1"/>
      <dgm:spPr/>
      <dgm:t>
        <a:bodyPr/>
        <a:lstStyle/>
        <a:p>
          <a:r>
            <a:rPr lang="fr-FR" sz="2400" b="1" dirty="0" smtClean="0"/>
            <a:t>INTEGRATION DMP</a:t>
          </a:r>
          <a:endParaRPr lang="fr-FR" sz="2400" b="1" dirty="0"/>
        </a:p>
      </dgm:t>
    </dgm:pt>
    <dgm:pt modelId="{F3676E71-9108-48E4-91CD-27EDDDB69269}" type="parTrans" cxnId="{D3F0D6F2-05D2-4D3C-B8C2-812E15A10FA1}">
      <dgm:prSet/>
      <dgm:spPr/>
      <dgm:t>
        <a:bodyPr/>
        <a:lstStyle/>
        <a:p>
          <a:endParaRPr lang="fr-FR"/>
        </a:p>
      </dgm:t>
    </dgm:pt>
    <dgm:pt modelId="{6B11FC6E-4C07-4759-AF64-87225F89C8E5}" type="sibTrans" cxnId="{D3F0D6F2-05D2-4D3C-B8C2-812E15A10FA1}">
      <dgm:prSet/>
      <dgm:spPr/>
      <dgm:t>
        <a:bodyPr/>
        <a:lstStyle/>
        <a:p>
          <a:endParaRPr lang="fr-FR"/>
        </a:p>
      </dgm:t>
    </dgm:pt>
    <dgm:pt modelId="{4EE14EB6-404C-4D6F-89E5-1E136085D846}">
      <dgm:prSet phldrT="[Texte]" custT="1"/>
      <dgm:spPr/>
      <dgm:t>
        <a:bodyPr/>
        <a:lstStyle/>
        <a:p>
          <a:r>
            <a:rPr lang="fr-FR" sz="1400" dirty="0" smtClean="0"/>
            <a:t>Expérimentation d’accès aux images via le DMP</a:t>
          </a:r>
          <a:endParaRPr lang="fr-FR" sz="1400" dirty="0"/>
        </a:p>
      </dgm:t>
    </dgm:pt>
    <dgm:pt modelId="{D86C7ABC-FF8B-4A18-BFE9-65EB3308B06A}" type="parTrans" cxnId="{070D8AD4-2FA6-4D22-A34B-00624A7ED7A9}">
      <dgm:prSet/>
      <dgm:spPr/>
      <dgm:t>
        <a:bodyPr/>
        <a:lstStyle/>
        <a:p>
          <a:endParaRPr lang="fr-FR"/>
        </a:p>
      </dgm:t>
    </dgm:pt>
    <dgm:pt modelId="{23064935-0747-4491-978C-90FB73959D8C}" type="sibTrans" cxnId="{070D8AD4-2FA6-4D22-A34B-00624A7ED7A9}">
      <dgm:prSet/>
      <dgm:spPr/>
      <dgm:t>
        <a:bodyPr/>
        <a:lstStyle/>
        <a:p>
          <a:endParaRPr lang="fr-FR"/>
        </a:p>
      </dgm:t>
    </dgm:pt>
    <dgm:pt modelId="{AF8E49C5-8F89-449F-8345-DA2E766FBECE}">
      <dgm:prSet phldrT="[Texte]" custT="1"/>
      <dgm:spPr/>
      <dgm:t>
        <a:bodyPr/>
        <a:lstStyle/>
        <a:p>
          <a:r>
            <a:rPr lang="fr-FR" sz="1400" dirty="0" smtClean="0">
              <a:latin typeface="+mn-lt"/>
            </a:rPr>
            <a:t>RIS, CR dans DMP</a:t>
          </a:r>
          <a:endParaRPr lang="fr-FR" sz="1400" dirty="0">
            <a:latin typeface="+mn-lt"/>
          </a:endParaRPr>
        </a:p>
      </dgm:t>
    </dgm:pt>
    <dgm:pt modelId="{8D5C6FFA-3349-4193-8E3A-89A23DC0A5E8}" type="parTrans" cxnId="{2AB71C11-FF53-4228-878D-BC92855462DC}">
      <dgm:prSet/>
      <dgm:spPr/>
      <dgm:t>
        <a:bodyPr/>
        <a:lstStyle/>
        <a:p>
          <a:endParaRPr lang="fr-FR"/>
        </a:p>
      </dgm:t>
    </dgm:pt>
    <dgm:pt modelId="{D1F20CF5-274C-42F8-89D6-29D705DA719B}" type="sibTrans" cxnId="{2AB71C11-FF53-4228-878D-BC92855462DC}">
      <dgm:prSet/>
      <dgm:spPr/>
      <dgm:t>
        <a:bodyPr/>
        <a:lstStyle/>
        <a:p>
          <a:endParaRPr lang="fr-FR"/>
        </a:p>
      </dgm:t>
    </dgm:pt>
    <dgm:pt modelId="{B69DE288-B457-4F1D-8A6C-F24B3BA0281F}">
      <dgm:prSet phldrT="[Texte]" custT="1"/>
      <dgm:spPr/>
      <dgm:t>
        <a:bodyPr/>
        <a:lstStyle/>
        <a:p>
          <a:r>
            <a:rPr lang="fr-FR" sz="1400" u="sng" dirty="0" smtClean="0">
              <a:latin typeface="+mn-lt"/>
            </a:rPr>
            <a:t>Logique </a:t>
          </a:r>
          <a:r>
            <a:rPr lang="fr-FR" sz="1400" u="none" dirty="0" smtClean="0">
              <a:latin typeface="+mn-lt"/>
            </a:rPr>
            <a:t>de volumes</a:t>
          </a:r>
          <a:endParaRPr lang="fr-FR" sz="1400" u="none" dirty="0">
            <a:latin typeface="+mn-lt"/>
          </a:endParaRPr>
        </a:p>
      </dgm:t>
    </dgm:pt>
    <dgm:pt modelId="{BDB6E2B4-D48D-4662-A4E5-4FE4CC8A1489}" type="parTrans" cxnId="{8CAFD344-46A4-4156-847A-E14FB7A0DFD8}">
      <dgm:prSet/>
      <dgm:spPr/>
      <dgm:t>
        <a:bodyPr/>
        <a:lstStyle/>
        <a:p>
          <a:endParaRPr lang="fr-FR"/>
        </a:p>
      </dgm:t>
    </dgm:pt>
    <dgm:pt modelId="{9253A078-E685-4585-BD6A-4B2F507BFC16}" type="sibTrans" cxnId="{8CAFD344-46A4-4156-847A-E14FB7A0DFD8}">
      <dgm:prSet/>
      <dgm:spPr/>
      <dgm:t>
        <a:bodyPr/>
        <a:lstStyle/>
        <a:p>
          <a:endParaRPr lang="fr-FR"/>
        </a:p>
      </dgm:t>
    </dgm:pt>
    <dgm:pt modelId="{607B06CB-9D5E-45FF-B379-3D9AB0AC14A1}">
      <dgm:prSet phldrT="[Texte]" custT="1"/>
      <dgm:spPr/>
      <dgm:t>
        <a:bodyPr/>
        <a:lstStyle/>
        <a:p>
          <a:r>
            <a:rPr lang="fr-FR" sz="1400" dirty="0" err="1" smtClean="0"/>
            <a:t>Téléradiologie</a:t>
          </a:r>
          <a:r>
            <a:rPr lang="fr-FR" sz="1400" dirty="0" smtClean="0"/>
            <a:t> réglée</a:t>
          </a:r>
          <a:endParaRPr lang="fr-FR" sz="1400" dirty="0"/>
        </a:p>
      </dgm:t>
    </dgm:pt>
    <dgm:pt modelId="{E92DFC9D-1109-4718-A0D8-BE98B455B638}">
      <dgm:prSet phldrT="[Texte]" custT="1"/>
      <dgm:spPr/>
      <dgm:t>
        <a:bodyPr/>
        <a:lstStyle/>
        <a:p>
          <a:r>
            <a:rPr lang="fr-FR" sz="1400" b="0" u="sng" dirty="0" smtClean="0"/>
            <a:t>Usages :</a:t>
          </a:r>
          <a:endParaRPr lang="fr-FR" sz="1400" b="0" u="sng" dirty="0"/>
        </a:p>
      </dgm:t>
    </dgm:pt>
    <dgm:pt modelId="{5D5CE997-C906-495F-B5A3-70AEF480B542}" type="sibTrans" cxnId="{04AE6CAC-13FD-4B02-B272-11BAC2879823}">
      <dgm:prSet/>
      <dgm:spPr/>
      <dgm:t>
        <a:bodyPr/>
        <a:lstStyle/>
        <a:p>
          <a:endParaRPr lang="fr-FR"/>
        </a:p>
      </dgm:t>
    </dgm:pt>
    <dgm:pt modelId="{3BC576DB-5035-48E0-BCE9-86CB82A9D9CE}" type="parTrans" cxnId="{04AE6CAC-13FD-4B02-B272-11BAC2879823}">
      <dgm:prSet/>
      <dgm:spPr/>
      <dgm:t>
        <a:bodyPr/>
        <a:lstStyle/>
        <a:p>
          <a:endParaRPr lang="fr-FR"/>
        </a:p>
      </dgm:t>
    </dgm:pt>
    <dgm:pt modelId="{E3D06245-D11A-440C-BC63-52B3FA5646C3}" type="sibTrans" cxnId="{D04DED78-7763-4E5D-BD05-C3F1A90142A4}">
      <dgm:prSet/>
      <dgm:spPr/>
      <dgm:t>
        <a:bodyPr/>
        <a:lstStyle/>
        <a:p>
          <a:endParaRPr lang="fr-FR"/>
        </a:p>
      </dgm:t>
    </dgm:pt>
    <dgm:pt modelId="{D8F0E90F-6B45-42B6-B45B-253050CE0618}" type="parTrans" cxnId="{D04DED78-7763-4E5D-BD05-C3F1A90142A4}">
      <dgm:prSet/>
      <dgm:spPr/>
      <dgm:t>
        <a:bodyPr/>
        <a:lstStyle/>
        <a:p>
          <a:endParaRPr lang="fr-FR"/>
        </a:p>
      </dgm:t>
    </dgm:pt>
    <dgm:pt modelId="{C75F8C24-DA16-42D0-8BFC-45DD1F01F29A}">
      <dgm:prSet phldrT="[Texte]" custT="1"/>
      <dgm:spPr/>
      <dgm:t>
        <a:bodyPr/>
        <a:lstStyle/>
        <a:p>
          <a:r>
            <a:rPr lang="fr-FR" sz="1400" u="sng" dirty="0" smtClean="0">
              <a:latin typeface="+mn-lt"/>
            </a:rPr>
            <a:t>Services :</a:t>
          </a:r>
          <a:endParaRPr lang="fr-FR" sz="1400" u="sng" dirty="0">
            <a:latin typeface="+mn-lt"/>
          </a:endParaRPr>
        </a:p>
      </dgm:t>
    </dgm:pt>
    <dgm:pt modelId="{CC9BEE63-8C9F-4884-9916-0A235E3C5A74}" type="parTrans" cxnId="{E552417A-10F1-4755-BEDD-F23FF061D5EC}">
      <dgm:prSet/>
      <dgm:spPr/>
      <dgm:t>
        <a:bodyPr/>
        <a:lstStyle/>
        <a:p>
          <a:endParaRPr lang="fr-FR"/>
        </a:p>
      </dgm:t>
    </dgm:pt>
    <dgm:pt modelId="{3B0BFE44-663B-4B94-A4FC-9145E87A9749}" type="sibTrans" cxnId="{E552417A-10F1-4755-BEDD-F23FF061D5EC}">
      <dgm:prSet/>
      <dgm:spPr/>
      <dgm:t>
        <a:bodyPr/>
        <a:lstStyle/>
        <a:p>
          <a:endParaRPr lang="fr-FR"/>
        </a:p>
      </dgm:t>
    </dgm:pt>
    <dgm:pt modelId="{EA1E5123-3906-401B-B7AE-63B835E0CCBE}">
      <dgm:prSet phldrT="[Texte]" custT="1"/>
      <dgm:spPr/>
      <dgm:t>
        <a:bodyPr/>
        <a:lstStyle/>
        <a:p>
          <a:r>
            <a:rPr lang="fr-FR" sz="1400" u="sng" dirty="0" smtClean="0"/>
            <a:t>Logique</a:t>
          </a:r>
          <a:r>
            <a:rPr lang="fr-FR" sz="1400" dirty="0" smtClean="0"/>
            <a:t> d’actes, de PEC et de soins</a:t>
          </a:r>
          <a:endParaRPr lang="fr-FR" sz="1400" dirty="0"/>
        </a:p>
      </dgm:t>
    </dgm:pt>
    <dgm:pt modelId="{ABF31BC2-A67E-4E5E-BA33-C14F8A0F928E}" type="parTrans" cxnId="{ECEF8E17-19CF-41D0-8E6A-69965428714C}">
      <dgm:prSet/>
      <dgm:spPr/>
      <dgm:t>
        <a:bodyPr/>
        <a:lstStyle/>
        <a:p>
          <a:endParaRPr lang="fr-FR"/>
        </a:p>
      </dgm:t>
    </dgm:pt>
    <dgm:pt modelId="{9AE0F129-3E19-430A-AA53-F743FBCA4BE7}" type="sibTrans" cxnId="{ECEF8E17-19CF-41D0-8E6A-69965428714C}">
      <dgm:prSet/>
      <dgm:spPr/>
      <dgm:t>
        <a:bodyPr/>
        <a:lstStyle/>
        <a:p>
          <a:endParaRPr lang="fr-FR"/>
        </a:p>
      </dgm:t>
    </dgm:pt>
    <dgm:pt modelId="{C1060943-0971-431E-86FA-6E160B95469C}">
      <dgm:prSet phldrT="[Texte]" custT="1"/>
      <dgm:spPr/>
      <dgm:t>
        <a:bodyPr/>
        <a:lstStyle/>
        <a:p>
          <a:r>
            <a:rPr lang="fr-FR" sz="1400" u="sng" dirty="0" smtClean="0"/>
            <a:t>Modalités :</a:t>
          </a:r>
          <a:endParaRPr lang="fr-FR" sz="1400" u="sng" dirty="0"/>
        </a:p>
      </dgm:t>
    </dgm:pt>
    <dgm:pt modelId="{D26E6942-8414-4A8F-B9DA-FEC15CDD09E4}" type="parTrans" cxnId="{37DF2263-A22A-4299-BA63-2EDEAEDB6090}">
      <dgm:prSet/>
      <dgm:spPr/>
      <dgm:t>
        <a:bodyPr/>
        <a:lstStyle/>
        <a:p>
          <a:endParaRPr lang="fr-FR"/>
        </a:p>
      </dgm:t>
    </dgm:pt>
    <dgm:pt modelId="{DC9D3331-B471-41A3-9F28-2CA4F0B8D0A3}" type="sibTrans" cxnId="{37DF2263-A22A-4299-BA63-2EDEAEDB6090}">
      <dgm:prSet/>
      <dgm:spPr/>
      <dgm:t>
        <a:bodyPr/>
        <a:lstStyle/>
        <a:p>
          <a:endParaRPr lang="fr-FR"/>
        </a:p>
      </dgm:t>
    </dgm:pt>
    <dgm:pt modelId="{506197D9-9659-4B22-ADF7-2C919CD32EAE}">
      <dgm:prSet phldrT="[Texte]" custT="1"/>
      <dgm:spPr/>
      <dgm:t>
        <a:bodyPr/>
        <a:lstStyle/>
        <a:p>
          <a:r>
            <a:rPr lang="fr-FR" sz="1400" u="sng" dirty="0" smtClean="0"/>
            <a:t>Fonctionnalités :</a:t>
          </a:r>
          <a:endParaRPr lang="fr-FR" sz="1400" u="sng" dirty="0"/>
        </a:p>
      </dgm:t>
    </dgm:pt>
    <dgm:pt modelId="{D946052F-650B-4C80-ADE4-0651EC41788C}" type="parTrans" cxnId="{58E95362-406A-44D6-865B-83C57389D20C}">
      <dgm:prSet/>
      <dgm:spPr/>
      <dgm:t>
        <a:bodyPr/>
        <a:lstStyle/>
        <a:p>
          <a:endParaRPr lang="fr-FR"/>
        </a:p>
      </dgm:t>
    </dgm:pt>
    <dgm:pt modelId="{62C1CB21-EDCE-43FB-9274-15D02392BC38}" type="sibTrans" cxnId="{58E95362-406A-44D6-865B-83C57389D20C}">
      <dgm:prSet/>
      <dgm:spPr/>
      <dgm:t>
        <a:bodyPr/>
        <a:lstStyle/>
        <a:p>
          <a:endParaRPr lang="fr-FR"/>
        </a:p>
      </dgm:t>
    </dgm:pt>
    <dgm:pt modelId="{59F3071D-A13C-4672-915F-BB131AAB5E90}">
      <dgm:prSet phldrT="[Texte]" custT="1"/>
      <dgm:spPr/>
      <dgm:t>
        <a:bodyPr/>
        <a:lstStyle/>
        <a:p>
          <a:r>
            <a:rPr lang="fr-FR" sz="1400" dirty="0" smtClean="0">
              <a:latin typeface="+mn-lt"/>
            </a:rPr>
            <a:t>Archivage &gt; 2 ans</a:t>
          </a:r>
          <a:endParaRPr lang="fr-FR" sz="1400" dirty="0">
            <a:latin typeface="+mn-lt"/>
          </a:endParaRPr>
        </a:p>
      </dgm:t>
    </dgm:pt>
    <dgm:pt modelId="{68B236EB-9953-40DE-9AD4-0B20ED2D04ED}" type="parTrans" cxnId="{C640B4C4-6833-4697-AE0A-57B284C43AF4}">
      <dgm:prSet/>
      <dgm:spPr/>
      <dgm:t>
        <a:bodyPr/>
        <a:lstStyle/>
        <a:p>
          <a:endParaRPr lang="fr-FR"/>
        </a:p>
      </dgm:t>
    </dgm:pt>
    <dgm:pt modelId="{222DC35B-2A47-4E07-A61A-7EE7A7D6BEC3}" type="sibTrans" cxnId="{C640B4C4-6833-4697-AE0A-57B284C43AF4}">
      <dgm:prSet/>
      <dgm:spPr/>
      <dgm:t>
        <a:bodyPr/>
        <a:lstStyle/>
        <a:p>
          <a:endParaRPr lang="fr-FR"/>
        </a:p>
      </dgm:t>
    </dgm:pt>
    <dgm:pt modelId="{60899763-D070-4042-8D72-81F663EF38E9}">
      <dgm:prSet phldrT="[Texte]" custT="1"/>
      <dgm:spPr/>
      <dgm:t>
        <a:bodyPr/>
        <a:lstStyle/>
        <a:p>
          <a:r>
            <a:rPr lang="fr-FR" sz="1400" dirty="0" smtClean="0">
              <a:latin typeface="+mn-lt"/>
            </a:rPr>
            <a:t>Distribution, visualisation, traitement d’images intra-ES</a:t>
          </a:r>
          <a:endParaRPr lang="fr-FR" sz="1400" dirty="0">
            <a:latin typeface="+mn-lt"/>
          </a:endParaRPr>
        </a:p>
      </dgm:t>
    </dgm:pt>
    <dgm:pt modelId="{5DF86792-757D-46EB-AEC7-B1138A51BD85}" type="parTrans" cxnId="{20EA1727-3114-4A0A-BFED-10C107073ED3}">
      <dgm:prSet/>
      <dgm:spPr/>
      <dgm:t>
        <a:bodyPr/>
        <a:lstStyle/>
        <a:p>
          <a:endParaRPr lang="fr-FR"/>
        </a:p>
      </dgm:t>
    </dgm:pt>
    <dgm:pt modelId="{085A0F2D-F4AB-4598-A363-51B50B408464}" type="sibTrans" cxnId="{20EA1727-3114-4A0A-BFED-10C107073ED3}">
      <dgm:prSet/>
      <dgm:spPr/>
      <dgm:t>
        <a:bodyPr/>
        <a:lstStyle/>
        <a:p>
          <a:endParaRPr lang="fr-FR"/>
        </a:p>
      </dgm:t>
    </dgm:pt>
    <dgm:pt modelId="{EB7CE983-6495-4104-8DE9-40E149D08C96}">
      <dgm:prSet phldrT="[Texte]" custT="1"/>
      <dgm:spPr/>
      <dgm:t>
        <a:bodyPr/>
        <a:lstStyle/>
        <a:p>
          <a:r>
            <a:rPr lang="fr-FR" sz="1400" dirty="0" smtClean="0">
              <a:latin typeface="+mn-lt"/>
            </a:rPr>
            <a:t>Reprise d’antériorités</a:t>
          </a:r>
          <a:endParaRPr lang="fr-FR" sz="1400" dirty="0">
            <a:latin typeface="+mn-lt"/>
          </a:endParaRPr>
        </a:p>
      </dgm:t>
    </dgm:pt>
    <dgm:pt modelId="{B920CAF1-0614-411C-A0F0-B50D4AFC734B}" type="parTrans" cxnId="{138E85BA-D6D3-4184-A831-4AE232EF801B}">
      <dgm:prSet/>
      <dgm:spPr/>
      <dgm:t>
        <a:bodyPr/>
        <a:lstStyle/>
        <a:p>
          <a:endParaRPr lang="fr-FR"/>
        </a:p>
      </dgm:t>
    </dgm:pt>
    <dgm:pt modelId="{8186E2C1-DD23-4943-84B0-E5C752959E04}" type="sibTrans" cxnId="{138E85BA-D6D3-4184-A831-4AE232EF801B}">
      <dgm:prSet/>
      <dgm:spPr/>
      <dgm:t>
        <a:bodyPr/>
        <a:lstStyle/>
        <a:p>
          <a:endParaRPr lang="fr-FR"/>
        </a:p>
      </dgm:t>
    </dgm:pt>
    <dgm:pt modelId="{FDCB8B51-57ED-4325-AD8B-36C4CE000CD7}">
      <dgm:prSet phldrT="[Texte]" custT="1"/>
      <dgm:spPr/>
      <dgm:t>
        <a:bodyPr/>
        <a:lstStyle/>
        <a:p>
          <a:r>
            <a:rPr lang="fr-FR" sz="1400" dirty="0" smtClean="0">
              <a:latin typeface="+mn-lt"/>
            </a:rPr>
            <a:t>Paiement à l’examen</a:t>
          </a:r>
          <a:endParaRPr lang="fr-FR" sz="1400" dirty="0">
            <a:latin typeface="+mn-lt"/>
          </a:endParaRPr>
        </a:p>
      </dgm:t>
    </dgm:pt>
    <dgm:pt modelId="{49A9BA64-ECCB-4FA8-B966-E51E36410CE9}" type="parTrans" cxnId="{E2E5B8F1-72DD-421F-BFC7-4908BD5D1D3E}">
      <dgm:prSet/>
      <dgm:spPr/>
      <dgm:t>
        <a:bodyPr/>
        <a:lstStyle/>
        <a:p>
          <a:endParaRPr lang="fr-FR"/>
        </a:p>
      </dgm:t>
    </dgm:pt>
    <dgm:pt modelId="{2E7AEB57-9DE4-4E5C-A3D3-837CCE39C814}" type="sibTrans" cxnId="{E2E5B8F1-72DD-421F-BFC7-4908BD5D1D3E}">
      <dgm:prSet/>
      <dgm:spPr/>
      <dgm:t>
        <a:bodyPr/>
        <a:lstStyle/>
        <a:p>
          <a:endParaRPr lang="fr-FR"/>
        </a:p>
      </dgm:t>
    </dgm:pt>
    <dgm:pt modelId="{50EEADE8-B8AA-411F-9907-55FEF3EAF98E}">
      <dgm:prSet phldrT="[Texte]" custT="1"/>
      <dgm:spPr/>
      <dgm:t>
        <a:bodyPr/>
        <a:lstStyle/>
        <a:p>
          <a:r>
            <a:rPr lang="fr-FR" sz="1400" dirty="0" smtClean="0">
              <a:latin typeface="+mn-lt"/>
            </a:rPr>
            <a:t>Abonnement au service </a:t>
          </a:r>
          <a:endParaRPr lang="fr-FR" sz="1400" dirty="0">
            <a:latin typeface="+mn-lt"/>
          </a:endParaRPr>
        </a:p>
      </dgm:t>
    </dgm:pt>
    <dgm:pt modelId="{0292E033-1BAA-4E4F-ABCC-640E67BA0376}" type="parTrans" cxnId="{9D2B0FEC-2065-4550-8F39-286EB173761D}">
      <dgm:prSet/>
      <dgm:spPr/>
      <dgm:t>
        <a:bodyPr/>
        <a:lstStyle/>
        <a:p>
          <a:endParaRPr lang="fr-FR"/>
        </a:p>
      </dgm:t>
    </dgm:pt>
    <dgm:pt modelId="{89140738-BF94-4557-B4C3-CF9F7A97000A}" type="sibTrans" cxnId="{9D2B0FEC-2065-4550-8F39-286EB173761D}">
      <dgm:prSet/>
      <dgm:spPr/>
      <dgm:t>
        <a:bodyPr/>
        <a:lstStyle/>
        <a:p>
          <a:endParaRPr lang="fr-FR"/>
        </a:p>
      </dgm:t>
    </dgm:pt>
    <dgm:pt modelId="{C4CD87E9-75E0-4FC1-BCCA-1C5B12783487}">
      <dgm:prSet phldrT="[Texte]" custT="1"/>
      <dgm:spPr/>
      <dgm:t>
        <a:bodyPr/>
        <a:lstStyle/>
        <a:p>
          <a:r>
            <a:rPr lang="fr-FR" sz="1400" dirty="0" smtClean="0">
              <a:latin typeface="+mn-lt"/>
            </a:rPr>
            <a:t>Accès en </a:t>
          </a:r>
          <a:r>
            <a:rPr lang="fr-FR" sz="1400" dirty="0" err="1" smtClean="0">
              <a:latin typeface="+mn-lt"/>
            </a:rPr>
            <a:t>Saas</a:t>
          </a:r>
          <a:endParaRPr lang="fr-FR" sz="1400" dirty="0">
            <a:latin typeface="+mn-lt"/>
          </a:endParaRPr>
        </a:p>
      </dgm:t>
    </dgm:pt>
    <dgm:pt modelId="{E25BF5F7-FE3C-4B7C-AF7B-A21C753C6A18}" type="parTrans" cxnId="{F506DB91-8E17-43BE-8833-D9E9817B1317}">
      <dgm:prSet/>
      <dgm:spPr/>
      <dgm:t>
        <a:bodyPr/>
        <a:lstStyle/>
        <a:p>
          <a:endParaRPr lang="fr-FR"/>
        </a:p>
      </dgm:t>
    </dgm:pt>
    <dgm:pt modelId="{3D122A6A-E16A-4F28-AD22-E384A045E40A}" type="sibTrans" cxnId="{F506DB91-8E17-43BE-8833-D9E9817B1317}">
      <dgm:prSet/>
      <dgm:spPr/>
      <dgm:t>
        <a:bodyPr/>
        <a:lstStyle/>
        <a:p>
          <a:endParaRPr lang="fr-FR"/>
        </a:p>
      </dgm:t>
    </dgm:pt>
    <dgm:pt modelId="{93050F7C-9222-4BB7-BD52-3AA9E96CF69F}">
      <dgm:prSet phldrT="[Texte]" custT="1"/>
      <dgm:spPr/>
      <dgm:t>
        <a:bodyPr/>
        <a:lstStyle/>
        <a:p>
          <a:r>
            <a:rPr lang="fr-FR" sz="1400" dirty="0" smtClean="0"/>
            <a:t>Partage d’images à la demande (ex: RCP)</a:t>
          </a:r>
          <a:endParaRPr lang="fr-FR" sz="1400" dirty="0"/>
        </a:p>
      </dgm:t>
    </dgm:pt>
    <dgm:pt modelId="{E6634A51-A3C7-4827-879A-109ED8B05C03}" type="parTrans" cxnId="{F1F4EF59-4195-4A48-BA70-48FE5F63936A}">
      <dgm:prSet/>
      <dgm:spPr/>
      <dgm:t>
        <a:bodyPr/>
        <a:lstStyle/>
        <a:p>
          <a:endParaRPr lang="fr-FR"/>
        </a:p>
      </dgm:t>
    </dgm:pt>
    <dgm:pt modelId="{111AE2AE-8659-4E13-B566-B9CB196DE74A}" type="sibTrans" cxnId="{F1F4EF59-4195-4A48-BA70-48FE5F63936A}">
      <dgm:prSet/>
      <dgm:spPr/>
      <dgm:t>
        <a:bodyPr/>
        <a:lstStyle/>
        <a:p>
          <a:endParaRPr lang="fr-FR"/>
        </a:p>
      </dgm:t>
    </dgm:pt>
    <dgm:pt modelId="{775E85CA-AE63-4D36-9469-5C112FF238E0}">
      <dgm:prSet phldrT="[Texte]" custT="1"/>
      <dgm:spPr/>
      <dgm:t>
        <a:bodyPr/>
        <a:lstStyle/>
        <a:p>
          <a:r>
            <a:rPr lang="fr-FR" sz="1400" dirty="0" smtClean="0"/>
            <a:t>Workflow pour PEC multi-effecteurs (ex: AVC)</a:t>
          </a:r>
          <a:endParaRPr lang="fr-FR" sz="1400" dirty="0"/>
        </a:p>
      </dgm:t>
    </dgm:pt>
    <dgm:pt modelId="{E6F266F4-5DFF-4E0A-B1FA-C57FFEDA8574}" type="parTrans" cxnId="{99DDF98A-97A5-4C52-8749-C8640AA06EB6}">
      <dgm:prSet/>
      <dgm:spPr/>
      <dgm:t>
        <a:bodyPr/>
        <a:lstStyle/>
        <a:p>
          <a:endParaRPr lang="fr-FR"/>
        </a:p>
      </dgm:t>
    </dgm:pt>
    <dgm:pt modelId="{D9276D96-2BFB-4FF3-B023-135C7FE6AA1C}" type="sibTrans" cxnId="{99DDF98A-97A5-4C52-8749-C8640AA06EB6}">
      <dgm:prSet/>
      <dgm:spPr/>
      <dgm:t>
        <a:bodyPr/>
        <a:lstStyle/>
        <a:p>
          <a:endParaRPr lang="fr-FR"/>
        </a:p>
      </dgm:t>
    </dgm:pt>
    <dgm:pt modelId="{A033BB80-1919-448D-B463-08DD020DC4B0}">
      <dgm:prSet phldrT="[Texte]" custT="1"/>
      <dgm:spPr/>
      <dgm:t>
        <a:bodyPr/>
        <a:lstStyle/>
        <a:p>
          <a:r>
            <a:rPr lang="fr-FR" sz="1400" dirty="0" smtClean="0"/>
            <a:t>Abonnement </a:t>
          </a:r>
          <a:endParaRPr lang="fr-FR" sz="1400" dirty="0"/>
        </a:p>
      </dgm:t>
    </dgm:pt>
    <dgm:pt modelId="{2A5D9266-7B4B-4193-AD15-72BFFED30D13}" type="parTrans" cxnId="{E71E2ECB-16C5-45E9-A5B8-D77AF31C1548}">
      <dgm:prSet/>
      <dgm:spPr/>
      <dgm:t>
        <a:bodyPr/>
        <a:lstStyle/>
        <a:p>
          <a:endParaRPr lang="fr-FR"/>
        </a:p>
      </dgm:t>
    </dgm:pt>
    <dgm:pt modelId="{0CE37FEB-366C-44A1-9895-3B9F582C19D5}" type="sibTrans" cxnId="{E71E2ECB-16C5-45E9-A5B8-D77AF31C1548}">
      <dgm:prSet/>
      <dgm:spPr/>
      <dgm:t>
        <a:bodyPr/>
        <a:lstStyle/>
        <a:p>
          <a:endParaRPr lang="fr-FR"/>
        </a:p>
      </dgm:t>
    </dgm:pt>
    <dgm:pt modelId="{85F356FB-506C-4E80-BE6F-69D8EAF7DEB6}">
      <dgm:prSet phldrT="[Texte]" custT="1"/>
      <dgm:spPr/>
      <dgm:t>
        <a:bodyPr/>
        <a:lstStyle/>
        <a:p>
          <a:r>
            <a:rPr lang="fr-FR" sz="1400" dirty="0" smtClean="0">
              <a:latin typeface="+mn-lt"/>
            </a:rPr>
            <a:t>Stockage </a:t>
          </a:r>
          <a:endParaRPr lang="fr-FR" sz="1400" dirty="0">
            <a:latin typeface="+mn-lt"/>
          </a:endParaRPr>
        </a:p>
      </dgm:t>
    </dgm:pt>
    <dgm:pt modelId="{BABB8792-83B1-4690-82EC-BDEBDAE4EF59}" type="parTrans" cxnId="{35FDBD1F-01EB-42D5-97CD-57858E72A44F}">
      <dgm:prSet/>
      <dgm:spPr/>
      <dgm:t>
        <a:bodyPr/>
        <a:lstStyle/>
        <a:p>
          <a:endParaRPr lang="fr-FR"/>
        </a:p>
      </dgm:t>
    </dgm:pt>
    <dgm:pt modelId="{087F4F42-3EE6-4E28-8DDD-ADF66AA59BF1}" type="sibTrans" cxnId="{35FDBD1F-01EB-42D5-97CD-57858E72A44F}">
      <dgm:prSet/>
      <dgm:spPr/>
      <dgm:t>
        <a:bodyPr/>
        <a:lstStyle/>
        <a:p>
          <a:endParaRPr lang="fr-FR"/>
        </a:p>
      </dgm:t>
    </dgm:pt>
    <dgm:pt modelId="{0A74F20C-C67B-41E6-8404-DEAE80B2C969}">
      <dgm:prSet phldrT="[Texte]" custT="1"/>
      <dgm:spPr/>
      <dgm:t>
        <a:bodyPr/>
        <a:lstStyle/>
        <a:p>
          <a:r>
            <a:rPr lang="fr-FR" sz="1400" u="sng" dirty="0" smtClean="0">
              <a:latin typeface="+mn-lt"/>
              <a:ea typeface="ＭＳ Ｐゴシック" pitchFamily="34" charset="-128"/>
              <a:cs typeface="Arial" charset="0"/>
            </a:rPr>
            <a:t>Modalités :</a:t>
          </a:r>
          <a:endParaRPr lang="fr-FR" sz="1400" u="sng" dirty="0">
            <a:latin typeface="+mn-lt"/>
          </a:endParaRPr>
        </a:p>
      </dgm:t>
    </dgm:pt>
    <dgm:pt modelId="{E1020202-FFB5-4FB1-9A67-80C6B04ED684}" type="parTrans" cxnId="{0CA113FE-3EEF-4735-93F6-BCDA5BDBC195}">
      <dgm:prSet/>
      <dgm:spPr/>
      <dgm:t>
        <a:bodyPr/>
        <a:lstStyle/>
        <a:p>
          <a:endParaRPr lang="fr-FR"/>
        </a:p>
      </dgm:t>
    </dgm:pt>
    <dgm:pt modelId="{28C17405-E8E3-43F9-AE21-208F497FD4A2}" type="sibTrans" cxnId="{0CA113FE-3EEF-4735-93F6-BCDA5BDBC195}">
      <dgm:prSet/>
      <dgm:spPr/>
      <dgm:t>
        <a:bodyPr/>
        <a:lstStyle/>
        <a:p>
          <a:endParaRPr lang="fr-FR"/>
        </a:p>
      </dgm:t>
    </dgm:pt>
    <dgm:pt modelId="{C8223550-C4D8-4328-8B28-3D76F649C151}">
      <dgm:prSet phldrT="[Texte]" custT="1"/>
      <dgm:spPr/>
      <dgm:t>
        <a:bodyPr/>
        <a:lstStyle/>
        <a:p>
          <a:r>
            <a:rPr lang="fr-FR" sz="1400" dirty="0" smtClean="0"/>
            <a:t>Publication des images dans un serveur web (expérimentation)</a:t>
          </a:r>
          <a:endParaRPr lang="fr-FR" sz="1400" dirty="0"/>
        </a:p>
      </dgm:t>
    </dgm:pt>
    <dgm:pt modelId="{2216ADCA-53F0-4CC4-A075-9F9FF127C72F}" type="parTrans" cxnId="{9A1A1B37-70BB-41EC-9D07-5B518108D871}">
      <dgm:prSet/>
      <dgm:spPr/>
      <dgm:t>
        <a:bodyPr/>
        <a:lstStyle/>
        <a:p>
          <a:endParaRPr lang="fr-FR"/>
        </a:p>
      </dgm:t>
    </dgm:pt>
    <dgm:pt modelId="{7FBE43C0-73BE-4A10-977B-364F8F90DF50}" type="sibTrans" cxnId="{9A1A1B37-70BB-41EC-9D07-5B518108D871}">
      <dgm:prSet/>
      <dgm:spPr/>
      <dgm:t>
        <a:bodyPr/>
        <a:lstStyle/>
        <a:p>
          <a:endParaRPr lang="fr-FR"/>
        </a:p>
      </dgm:t>
    </dgm:pt>
    <dgm:pt modelId="{C4019162-4F6E-43BD-843E-691854DFA148}">
      <dgm:prSet phldrT="[Texte]" custT="1"/>
      <dgm:spPr/>
      <dgm:t>
        <a:bodyPr/>
        <a:lstStyle/>
        <a:p>
          <a:r>
            <a:rPr lang="fr-FR" sz="1400" u="sng" dirty="0" smtClean="0"/>
            <a:t>Usages :</a:t>
          </a:r>
          <a:endParaRPr lang="fr-FR" sz="1400" u="sng" dirty="0"/>
        </a:p>
      </dgm:t>
    </dgm:pt>
    <dgm:pt modelId="{90D55B99-FB8F-4138-BD46-13612F147EC6}" type="parTrans" cxnId="{47139CF1-94E7-46C3-BB54-89C4E594B766}">
      <dgm:prSet/>
      <dgm:spPr/>
      <dgm:t>
        <a:bodyPr/>
        <a:lstStyle/>
        <a:p>
          <a:endParaRPr lang="fr-FR"/>
        </a:p>
      </dgm:t>
    </dgm:pt>
    <dgm:pt modelId="{4D506709-90E5-4008-BCD2-EB60375283BB}" type="sibTrans" cxnId="{47139CF1-94E7-46C3-BB54-89C4E594B766}">
      <dgm:prSet/>
      <dgm:spPr/>
      <dgm:t>
        <a:bodyPr/>
        <a:lstStyle/>
        <a:p>
          <a:endParaRPr lang="fr-FR"/>
        </a:p>
      </dgm:t>
    </dgm:pt>
    <dgm:pt modelId="{1589BABA-475D-4562-AFD4-971C16887A62}">
      <dgm:prSet phldrT="[Texte]" custT="1"/>
      <dgm:spPr/>
      <dgm:t>
        <a:bodyPr/>
        <a:lstStyle/>
        <a:p>
          <a:r>
            <a:rPr lang="fr-FR" sz="1400" u="none" dirty="0" smtClean="0"/>
            <a:t>Santé publique et coordination</a:t>
          </a:r>
          <a:endParaRPr lang="fr-FR" sz="1400" u="none" dirty="0"/>
        </a:p>
      </dgm:t>
    </dgm:pt>
    <dgm:pt modelId="{3E6BF732-E27D-43EC-9B5D-66EBC8903F57}" type="parTrans" cxnId="{0754D96C-A6BD-4F75-97AC-4FD3574CC6A6}">
      <dgm:prSet/>
      <dgm:spPr/>
      <dgm:t>
        <a:bodyPr/>
        <a:lstStyle/>
        <a:p>
          <a:endParaRPr lang="fr-FR"/>
        </a:p>
      </dgm:t>
    </dgm:pt>
    <dgm:pt modelId="{09D957E3-6E01-4FF1-9B3E-64EDACC60219}" type="sibTrans" cxnId="{0754D96C-A6BD-4F75-97AC-4FD3574CC6A6}">
      <dgm:prSet/>
      <dgm:spPr/>
      <dgm:t>
        <a:bodyPr/>
        <a:lstStyle/>
        <a:p>
          <a:endParaRPr lang="fr-FR"/>
        </a:p>
      </dgm:t>
    </dgm:pt>
    <dgm:pt modelId="{975F079C-755D-419F-BCE1-F34DB2C7F789}">
      <dgm:prSet phldrT="[Texte]" custT="1"/>
      <dgm:spPr/>
      <dgm:t>
        <a:bodyPr/>
        <a:lstStyle/>
        <a:p>
          <a:r>
            <a:rPr lang="fr-FR" sz="1400" dirty="0" smtClean="0"/>
            <a:t>Accès en mode </a:t>
          </a:r>
          <a:r>
            <a:rPr lang="fr-FR" sz="1400" dirty="0" err="1" smtClean="0"/>
            <a:t>Saas</a:t>
          </a:r>
          <a:endParaRPr lang="fr-FR" sz="1400" dirty="0"/>
        </a:p>
      </dgm:t>
    </dgm:pt>
    <dgm:pt modelId="{F7A013E8-AF56-4D4B-94C9-8266C812CF30}" type="parTrans" cxnId="{21317566-5A99-4000-A416-BBC1F3F24FEB}">
      <dgm:prSet/>
      <dgm:spPr/>
    </dgm:pt>
    <dgm:pt modelId="{1695D3BB-0773-41B1-BB5C-2AA5D7CCD723}" type="sibTrans" cxnId="{21317566-5A99-4000-A416-BBC1F3F24FEB}">
      <dgm:prSet/>
      <dgm:spPr/>
    </dgm:pt>
    <dgm:pt modelId="{D2C0B4E9-4370-41F9-A370-6AF2B60988A5}">
      <dgm:prSet phldrT="[Texte]" custT="1"/>
      <dgm:spPr/>
      <dgm:t>
        <a:bodyPr/>
        <a:lstStyle/>
        <a:p>
          <a:r>
            <a:rPr lang="fr-FR" sz="1400" dirty="0" smtClean="0"/>
            <a:t>Stockage temporaire</a:t>
          </a:r>
          <a:endParaRPr lang="fr-FR" sz="1400" dirty="0"/>
        </a:p>
      </dgm:t>
    </dgm:pt>
    <dgm:pt modelId="{B6EAB718-2909-415B-A1B1-5EB92F39F610}" type="parTrans" cxnId="{230465E7-EA2C-4BF0-AFE2-82EE3BE49875}">
      <dgm:prSet/>
      <dgm:spPr/>
    </dgm:pt>
    <dgm:pt modelId="{62358056-3C8D-4CC2-A1C6-3E2ACE90E780}" type="sibTrans" cxnId="{230465E7-EA2C-4BF0-AFE2-82EE3BE49875}">
      <dgm:prSet/>
      <dgm:spPr/>
    </dgm:pt>
    <dgm:pt modelId="{948AFAC5-DE15-486A-B21D-BE1C6752201D}" type="pres">
      <dgm:prSet presAssocID="{5077EEF1-B634-4374-9313-7EA03292A044}" presName="linearFlow" presStyleCnt="0">
        <dgm:presLayoutVars>
          <dgm:dir/>
          <dgm:animLvl val="lvl"/>
          <dgm:resizeHandles/>
        </dgm:presLayoutVars>
      </dgm:prSet>
      <dgm:spPr/>
      <dgm:t>
        <a:bodyPr/>
        <a:lstStyle/>
        <a:p>
          <a:endParaRPr lang="fr-FR"/>
        </a:p>
      </dgm:t>
    </dgm:pt>
    <dgm:pt modelId="{73EB3FED-0E1B-4B01-BB16-0C5B27B4CD0F}" type="pres">
      <dgm:prSet presAssocID="{B800635E-D371-4286-91DB-C96B6C74D268}" presName="compositeNode" presStyleCnt="0">
        <dgm:presLayoutVars>
          <dgm:bulletEnabled val="1"/>
        </dgm:presLayoutVars>
      </dgm:prSet>
      <dgm:spPr/>
    </dgm:pt>
    <dgm:pt modelId="{FED975BA-A963-4399-967A-984AC1D6328C}" type="pres">
      <dgm:prSet presAssocID="{B800635E-D371-4286-91DB-C96B6C74D268}"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fr-FR"/>
        </a:p>
      </dgm:t>
    </dgm:pt>
    <dgm:pt modelId="{96BB8FBA-659F-400D-A860-EC98A158AFD1}" type="pres">
      <dgm:prSet presAssocID="{B800635E-D371-4286-91DB-C96B6C74D268}" presName="childNode" presStyleLbl="node1" presStyleIdx="0" presStyleCnt="3" custScaleX="109449" custLinFactNeighborX="19509" custLinFactNeighborY="1506">
        <dgm:presLayoutVars>
          <dgm:bulletEnabled val="1"/>
        </dgm:presLayoutVars>
      </dgm:prSet>
      <dgm:spPr/>
      <dgm:t>
        <a:bodyPr/>
        <a:lstStyle/>
        <a:p>
          <a:endParaRPr lang="fr-FR"/>
        </a:p>
      </dgm:t>
    </dgm:pt>
    <dgm:pt modelId="{7BA9186C-5324-458F-A11B-6679796C8FD3}" type="pres">
      <dgm:prSet presAssocID="{B800635E-D371-4286-91DB-C96B6C74D268}" presName="parentNode" presStyleLbl="revTx" presStyleIdx="0" presStyleCnt="3">
        <dgm:presLayoutVars>
          <dgm:chMax val="0"/>
          <dgm:bulletEnabled val="1"/>
        </dgm:presLayoutVars>
      </dgm:prSet>
      <dgm:spPr/>
      <dgm:t>
        <a:bodyPr/>
        <a:lstStyle/>
        <a:p>
          <a:endParaRPr lang="fr-FR"/>
        </a:p>
      </dgm:t>
    </dgm:pt>
    <dgm:pt modelId="{26B5BB93-A7C3-44AB-AC0D-7A17B1B68FC2}" type="pres">
      <dgm:prSet presAssocID="{F2BFA608-2075-4688-89DE-46E88A55369C}" presName="sibTrans" presStyleCnt="0"/>
      <dgm:spPr/>
    </dgm:pt>
    <dgm:pt modelId="{D462CF6A-212B-4398-ABA9-C11855363F5D}" type="pres">
      <dgm:prSet presAssocID="{37D7C198-DBC0-4AD1-AB33-BA53DFCC53EE}" presName="compositeNode" presStyleCnt="0">
        <dgm:presLayoutVars>
          <dgm:bulletEnabled val="1"/>
        </dgm:presLayoutVars>
      </dgm:prSet>
      <dgm:spPr/>
    </dgm:pt>
    <dgm:pt modelId="{94F658E0-9889-4722-AD15-F02E0C26F14A}" type="pres">
      <dgm:prSet presAssocID="{37D7C198-DBC0-4AD1-AB33-BA53DFCC53EE}"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fr-FR"/>
        </a:p>
      </dgm:t>
    </dgm:pt>
    <dgm:pt modelId="{BC1BA491-7518-4D39-A93C-645407712AEB}" type="pres">
      <dgm:prSet presAssocID="{37D7C198-DBC0-4AD1-AB33-BA53DFCC53EE}" presName="childNode" presStyleLbl="node1" presStyleIdx="1" presStyleCnt="3" custScaleX="105282">
        <dgm:presLayoutVars>
          <dgm:bulletEnabled val="1"/>
        </dgm:presLayoutVars>
      </dgm:prSet>
      <dgm:spPr/>
      <dgm:t>
        <a:bodyPr/>
        <a:lstStyle/>
        <a:p>
          <a:endParaRPr lang="fr-FR"/>
        </a:p>
      </dgm:t>
    </dgm:pt>
    <dgm:pt modelId="{37A9958C-1B10-4D33-8DF2-76671B752345}" type="pres">
      <dgm:prSet presAssocID="{37D7C198-DBC0-4AD1-AB33-BA53DFCC53EE}" presName="parentNode" presStyleLbl="revTx" presStyleIdx="1" presStyleCnt="3" custScaleX="139383">
        <dgm:presLayoutVars>
          <dgm:chMax val="0"/>
          <dgm:bulletEnabled val="1"/>
        </dgm:presLayoutVars>
      </dgm:prSet>
      <dgm:spPr/>
      <dgm:t>
        <a:bodyPr/>
        <a:lstStyle/>
        <a:p>
          <a:endParaRPr lang="fr-FR"/>
        </a:p>
      </dgm:t>
    </dgm:pt>
    <dgm:pt modelId="{F37F3469-9DCE-4E86-A0E3-5C11A4E30620}" type="pres">
      <dgm:prSet presAssocID="{FDC8429D-4816-4291-A6BE-F2C80AF534B6}" presName="sibTrans" presStyleCnt="0"/>
      <dgm:spPr/>
    </dgm:pt>
    <dgm:pt modelId="{3D39AB56-C3CA-4FE4-B46E-66D30FAB06EB}" type="pres">
      <dgm:prSet presAssocID="{AA88EB23-07EB-4266-B51A-4D61336EC268}" presName="compositeNode" presStyleCnt="0">
        <dgm:presLayoutVars>
          <dgm:bulletEnabled val="1"/>
        </dgm:presLayoutVars>
      </dgm:prSet>
      <dgm:spPr/>
    </dgm:pt>
    <dgm:pt modelId="{522B56DC-1F5A-43F4-A117-C5431D3AAB18}" type="pres">
      <dgm:prSet presAssocID="{AA88EB23-07EB-4266-B51A-4D61336EC268}"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dgm:spPr>
      <dgm:t>
        <a:bodyPr/>
        <a:lstStyle/>
        <a:p>
          <a:endParaRPr lang="fr-FR"/>
        </a:p>
      </dgm:t>
    </dgm:pt>
    <dgm:pt modelId="{A22A65E7-69DB-4A23-92CD-1DC41718D78B}" type="pres">
      <dgm:prSet presAssocID="{AA88EB23-07EB-4266-B51A-4D61336EC268}" presName="childNode" presStyleLbl="node1" presStyleIdx="2" presStyleCnt="3">
        <dgm:presLayoutVars>
          <dgm:bulletEnabled val="1"/>
        </dgm:presLayoutVars>
      </dgm:prSet>
      <dgm:spPr/>
      <dgm:t>
        <a:bodyPr/>
        <a:lstStyle/>
        <a:p>
          <a:endParaRPr lang="fr-FR"/>
        </a:p>
      </dgm:t>
    </dgm:pt>
    <dgm:pt modelId="{D8702343-93B2-4CD0-B008-8D2385A4A108}" type="pres">
      <dgm:prSet presAssocID="{AA88EB23-07EB-4266-B51A-4D61336EC268}" presName="parentNode" presStyleLbl="revTx" presStyleIdx="2" presStyleCnt="3">
        <dgm:presLayoutVars>
          <dgm:chMax val="0"/>
          <dgm:bulletEnabled val="1"/>
        </dgm:presLayoutVars>
      </dgm:prSet>
      <dgm:spPr/>
      <dgm:t>
        <a:bodyPr/>
        <a:lstStyle/>
        <a:p>
          <a:endParaRPr lang="fr-FR"/>
        </a:p>
      </dgm:t>
    </dgm:pt>
  </dgm:ptLst>
  <dgm:cxnLst>
    <dgm:cxn modelId="{C640B4C4-6833-4697-AE0A-57B284C43AF4}" srcId="{C75F8C24-DA16-42D0-8BFC-45DD1F01F29A}" destId="{59F3071D-A13C-4672-915F-BB131AAB5E90}" srcOrd="1" destOrd="0" parTransId="{68B236EB-9953-40DE-9AD4-0B20ED2D04ED}" sibTransId="{222DC35B-2A47-4E07-A61A-7EE7A7D6BEC3}"/>
    <dgm:cxn modelId="{0CA113FE-3EEF-4735-93F6-BCDA5BDBC195}" srcId="{B800635E-D371-4286-91DB-C96B6C74D268}" destId="{0A74F20C-C67B-41E6-8404-DEAE80B2C969}" srcOrd="2" destOrd="0" parTransId="{E1020202-FFB5-4FB1-9A67-80C6B04ED684}" sibTransId="{28C17405-E8E3-43F9-AE21-208F497FD4A2}"/>
    <dgm:cxn modelId="{3C327D01-7D9E-455C-9482-4C1F64CC62A5}" type="presOf" srcId="{4EE14EB6-404C-4D6F-89E5-1E136085D846}" destId="{A22A65E7-69DB-4A23-92CD-1DC41718D78B}" srcOrd="0" destOrd="3" presId="urn:microsoft.com/office/officeart/2005/8/layout/hList2"/>
    <dgm:cxn modelId="{9A1A1B37-70BB-41EC-9D07-5B518108D871}" srcId="{506197D9-9659-4B22-ADF7-2C919CD32EAE}" destId="{C8223550-C4D8-4328-8B28-3D76F649C151}" srcOrd="1" destOrd="0" parTransId="{2216ADCA-53F0-4CC4-A075-9F9FF127C72F}" sibTransId="{7FBE43C0-73BE-4A10-977B-364F8F90DF50}"/>
    <dgm:cxn modelId="{8CAFD344-46A4-4156-847A-E14FB7A0DFD8}" srcId="{B800635E-D371-4286-91DB-C96B6C74D268}" destId="{B69DE288-B457-4F1D-8A6C-F24B3BA0281F}" srcOrd="1" destOrd="0" parTransId="{BDB6E2B4-D48D-4662-A4E5-4FE4CC8A1489}" sibTransId="{9253A078-E685-4585-BD6A-4B2F507BFC16}"/>
    <dgm:cxn modelId="{4CB0F0E0-219C-4199-8FC0-7BC56E36A1F3}" type="presOf" srcId="{B800635E-D371-4286-91DB-C96B6C74D268}" destId="{7BA9186C-5324-458F-A11B-6679796C8FD3}" srcOrd="0" destOrd="0" presId="urn:microsoft.com/office/officeart/2005/8/layout/hList2"/>
    <dgm:cxn modelId="{DB24D05F-DFA8-410C-AF42-30FD08FFE879}" type="presOf" srcId="{C4CD87E9-75E0-4FC1-BCCA-1C5B12783487}" destId="{96BB8FBA-659F-400D-A860-EC98A158AFD1}" srcOrd="0" destOrd="10" presId="urn:microsoft.com/office/officeart/2005/8/layout/hList2"/>
    <dgm:cxn modelId="{D04DED78-7763-4E5D-BD05-C3F1A90142A4}" srcId="{E92DFC9D-1109-4718-A0D8-BE98B455B638}" destId="{607B06CB-9D5E-45FF-B379-3D9AB0AC14A1}" srcOrd="0" destOrd="0" parTransId="{D8F0E90F-6B45-42B6-B45B-253050CE0618}" sibTransId="{E3D06245-D11A-440C-BC63-52B3FA5646C3}"/>
    <dgm:cxn modelId="{A65D2DD4-918C-4982-A84E-DA1C4D6AD049}" type="presOf" srcId="{59F3071D-A13C-4672-915F-BB131AAB5E90}" destId="{96BB8FBA-659F-400D-A860-EC98A158AFD1}" srcOrd="0" destOrd="2" presId="urn:microsoft.com/office/officeart/2005/8/layout/hList2"/>
    <dgm:cxn modelId="{1E61ADB9-BBCE-45D1-9220-052A7D49DF81}" type="presOf" srcId="{775E85CA-AE63-4D36-9469-5C112FF238E0}" destId="{BC1BA491-7518-4D39-A93C-645407712AEB}" srcOrd="0" destOrd="3" presId="urn:microsoft.com/office/officeart/2005/8/layout/hList2"/>
    <dgm:cxn modelId="{230465E7-EA2C-4BF0-AFE2-82EE3BE49875}" srcId="{C1060943-0971-431E-86FA-6E160B95469C}" destId="{D2C0B4E9-4370-41F9-A370-6AF2B60988A5}" srcOrd="2" destOrd="0" parTransId="{B6EAB718-2909-415B-A1B1-5EB92F39F610}" sibTransId="{62358056-3C8D-4CC2-A1C6-3E2ACE90E780}"/>
    <dgm:cxn modelId="{ECEF8E17-19CF-41D0-8E6A-69965428714C}" srcId="{37D7C198-DBC0-4AD1-AB33-BA53DFCC53EE}" destId="{EA1E5123-3906-401B-B7AE-63B835E0CCBE}" srcOrd="1" destOrd="0" parTransId="{ABF31BC2-A67E-4E5E-BA33-C14F8A0F928E}" sibTransId="{9AE0F129-3E19-430A-AA53-F743FBCA4BE7}"/>
    <dgm:cxn modelId="{04AE6CAC-13FD-4B02-B272-11BAC2879823}" srcId="{37D7C198-DBC0-4AD1-AB33-BA53DFCC53EE}" destId="{E92DFC9D-1109-4718-A0D8-BE98B455B638}" srcOrd="0" destOrd="0" parTransId="{3BC576DB-5035-48E0-BCE9-86CB82A9D9CE}" sibTransId="{5D5CE997-C906-495F-B5A3-70AEF480B542}"/>
    <dgm:cxn modelId="{35FDBD1F-01EB-42D5-97CD-57858E72A44F}" srcId="{C75F8C24-DA16-42D0-8BFC-45DD1F01F29A}" destId="{85F356FB-506C-4E80-BE6F-69D8EAF7DEB6}" srcOrd="0" destOrd="0" parTransId="{BABB8792-83B1-4690-82EC-BDEBDAE4EF59}" sibTransId="{087F4F42-3EE6-4E28-8DDD-ADF66AA59BF1}"/>
    <dgm:cxn modelId="{21317566-5A99-4000-A416-BBC1F3F24FEB}" srcId="{C1060943-0971-431E-86FA-6E160B95469C}" destId="{975F079C-755D-419F-BCE1-F34DB2C7F789}" srcOrd="1" destOrd="0" parTransId="{F7A013E8-AF56-4D4B-94C9-8266C812CF30}" sibTransId="{1695D3BB-0773-41B1-BB5C-2AA5D7CCD723}"/>
    <dgm:cxn modelId="{37DF2263-A22A-4299-BA63-2EDEAEDB6090}" srcId="{37D7C198-DBC0-4AD1-AB33-BA53DFCC53EE}" destId="{C1060943-0971-431E-86FA-6E160B95469C}" srcOrd="2" destOrd="0" parTransId="{D26E6942-8414-4A8F-B9DA-FEC15CDD09E4}" sibTransId="{DC9D3331-B471-41A3-9F28-2CA4F0B8D0A3}"/>
    <dgm:cxn modelId="{20EA1727-3114-4A0A-BFED-10C107073ED3}" srcId="{C75F8C24-DA16-42D0-8BFC-45DD1F01F29A}" destId="{60899763-D070-4042-8D72-81F663EF38E9}" srcOrd="2" destOrd="0" parTransId="{5DF86792-757D-46EB-AEC7-B1138A51BD85}" sibTransId="{085A0F2D-F4AB-4598-A363-51B50B408464}"/>
    <dgm:cxn modelId="{845DE925-C36C-4AE0-A2E1-7EE72CD51E76}" type="presOf" srcId="{1589BABA-475D-4562-AFD4-971C16887A62}" destId="{A22A65E7-69DB-4A23-92CD-1DC41718D78B}" srcOrd="0" destOrd="1" presId="urn:microsoft.com/office/officeart/2005/8/layout/hList2"/>
    <dgm:cxn modelId="{62372122-EE56-49CD-A587-6E7F25B502D3}" type="presOf" srcId="{50EEADE8-B8AA-411F-9907-55FEF3EAF98E}" destId="{96BB8FBA-659F-400D-A860-EC98A158AFD1}" srcOrd="0" destOrd="9" presId="urn:microsoft.com/office/officeart/2005/8/layout/hList2"/>
    <dgm:cxn modelId="{FCEC2245-5AAB-4ED5-ABC5-721E345D2812}" type="presOf" srcId="{975F079C-755D-419F-BCE1-F34DB2C7F789}" destId="{BC1BA491-7518-4D39-A93C-645407712AEB}" srcOrd="0" destOrd="7" presId="urn:microsoft.com/office/officeart/2005/8/layout/hList2"/>
    <dgm:cxn modelId="{F1F4EF59-4195-4A48-BA70-48FE5F63936A}" srcId="{E92DFC9D-1109-4718-A0D8-BE98B455B638}" destId="{93050F7C-9222-4BB7-BD52-3AA9E96CF69F}" srcOrd="1" destOrd="0" parTransId="{E6634A51-A3C7-4827-879A-109ED8B05C03}" sibTransId="{111AE2AE-8659-4E13-B566-B9CB196DE74A}"/>
    <dgm:cxn modelId="{99DDF98A-97A5-4C52-8749-C8640AA06EB6}" srcId="{E92DFC9D-1109-4718-A0D8-BE98B455B638}" destId="{775E85CA-AE63-4D36-9469-5C112FF238E0}" srcOrd="2" destOrd="0" parTransId="{E6F266F4-5DFF-4E0A-B1FA-C57FFEDA8574}" sibTransId="{D9276D96-2BFB-4FF3-B023-135C7FE6AA1C}"/>
    <dgm:cxn modelId="{239DF4C9-DD36-4580-81DC-429BF3A796F1}" type="presOf" srcId="{FDCB8B51-57ED-4325-AD8B-36C4CE000CD7}" destId="{96BB8FBA-659F-400D-A860-EC98A158AFD1}" srcOrd="0" destOrd="8" presId="urn:microsoft.com/office/officeart/2005/8/layout/hList2"/>
    <dgm:cxn modelId="{070D8AD4-2FA6-4D22-A34B-00624A7ED7A9}" srcId="{506197D9-9659-4B22-ADF7-2C919CD32EAE}" destId="{4EE14EB6-404C-4D6F-89E5-1E136085D846}" srcOrd="0" destOrd="0" parTransId="{D86C7ABC-FF8B-4A18-BFE9-65EB3308B06A}" sibTransId="{23064935-0747-4491-978C-90FB73959D8C}"/>
    <dgm:cxn modelId="{2AB71C11-FF53-4228-878D-BC92855462DC}" srcId="{C75F8C24-DA16-42D0-8BFC-45DD1F01F29A}" destId="{AF8E49C5-8F89-449F-8345-DA2E766FBECE}" srcOrd="3" destOrd="0" parTransId="{8D5C6FFA-3349-4193-8E3A-89A23DC0A5E8}" sibTransId="{D1F20CF5-274C-42F8-89D6-29D705DA719B}"/>
    <dgm:cxn modelId="{74324FFF-0A95-4E5F-BD5E-43F7DFF25023}" type="presOf" srcId="{A033BB80-1919-448D-B463-08DD020DC4B0}" destId="{BC1BA491-7518-4D39-A93C-645407712AEB}" srcOrd="0" destOrd="6" presId="urn:microsoft.com/office/officeart/2005/8/layout/hList2"/>
    <dgm:cxn modelId="{850D58CD-4959-40DE-9193-22EAFE578A61}" type="presOf" srcId="{C8223550-C4D8-4328-8B28-3D76F649C151}" destId="{A22A65E7-69DB-4A23-92CD-1DC41718D78B}" srcOrd="0" destOrd="4" presId="urn:microsoft.com/office/officeart/2005/8/layout/hList2"/>
    <dgm:cxn modelId="{C08BAF20-9755-4EEB-80EC-4D04D946BF46}" type="presOf" srcId="{85F356FB-506C-4E80-BE6F-69D8EAF7DEB6}" destId="{96BB8FBA-659F-400D-A860-EC98A158AFD1}" srcOrd="0" destOrd="1" presId="urn:microsoft.com/office/officeart/2005/8/layout/hList2"/>
    <dgm:cxn modelId="{17FFCEF1-991C-4E0D-8C22-1346D747E00D}" type="presOf" srcId="{D2C0B4E9-4370-41F9-A370-6AF2B60988A5}" destId="{BC1BA491-7518-4D39-A93C-645407712AEB}" srcOrd="0" destOrd="8" presId="urn:microsoft.com/office/officeart/2005/8/layout/hList2"/>
    <dgm:cxn modelId="{B8080999-3B7D-433D-9016-281A1008BA3A}" type="presOf" srcId="{C4019162-4F6E-43BD-843E-691854DFA148}" destId="{A22A65E7-69DB-4A23-92CD-1DC41718D78B}" srcOrd="0" destOrd="0" presId="urn:microsoft.com/office/officeart/2005/8/layout/hList2"/>
    <dgm:cxn modelId="{E71E2ECB-16C5-45E9-A5B8-D77AF31C1548}" srcId="{C1060943-0971-431E-86FA-6E160B95469C}" destId="{A033BB80-1919-448D-B463-08DD020DC4B0}" srcOrd="0" destOrd="0" parTransId="{2A5D9266-7B4B-4193-AD15-72BFFED30D13}" sibTransId="{0CE37FEB-366C-44A1-9895-3B9F582C19D5}"/>
    <dgm:cxn modelId="{9D2B0FEC-2065-4550-8F39-286EB173761D}" srcId="{0A74F20C-C67B-41E6-8404-DEAE80B2C969}" destId="{50EEADE8-B8AA-411F-9907-55FEF3EAF98E}" srcOrd="1" destOrd="0" parTransId="{0292E033-1BAA-4E4F-ABCC-640E67BA0376}" sibTransId="{89140738-BF94-4557-B4C3-CF9F7A97000A}"/>
    <dgm:cxn modelId="{1CE1AC81-232C-4D6F-904C-64C0003ED7EF}" type="presOf" srcId="{C1060943-0971-431E-86FA-6E160B95469C}" destId="{BC1BA491-7518-4D39-A93C-645407712AEB}" srcOrd="0" destOrd="5" presId="urn:microsoft.com/office/officeart/2005/8/layout/hList2"/>
    <dgm:cxn modelId="{00EE8764-72AE-4768-8319-E22D093B9DB1}" type="presOf" srcId="{506197D9-9659-4B22-ADF7-2C919CD32EAE}" destId="{A22A65E7-69DB-4A23-92CD-1DC41718D78B}" srcOrd="0" destOrd="2" presId="urn:microsoft.com/office/officeart/2005/8/layout/hList2"/>
    <dgm:cxn modelId="{2FFB7591-6138-423F-B243-C4C323CE7FFB}" type="presOf" srcId="{B69DE288-B457-4F1D-8A6C-F24B3BA0281F}" destId="{96BB8FBA-659F-400D-A860-EC98A158AFD1}" srcOrd="0" destOrd="6" presId="urn:microsoft.com/office/officeart/2005/8/layout/hList2"/>
    <dgm:cxn modelId="{D3F0D6F2-05D2-4D3C-B8C2-812E15A10FA1}" srcId="{5077EEF1-B634-4374-9313-7EA03292A044}" destId="{AA88EB23-07EB-4266-B51A-4D61336EC268}" srcOrd="2" destOrd="0" parTransId="{F3676E71-9108-48E4-91CD-27EDDDB69269}" sibTransId="{6B11FC6E-4C07-4759-AF64-87225F89C8E5}"/>
    <dgm:cxn modelId="{E552417A-10F1-4755-BEDD-F23FF061D5EC}" srcId="{B800635E-D371-4286-91DB-C96B6C74D268}" destId="{C75F8C24-DA16-42D0-8BFC-45DD1F01F29A}" srcOrd="0" destOrd="0" parTransId="{CC9BEE63-8C9F-4884-9916-0A235E3C5A74}" sibTransId="{3B0BFE44-663B-4B94-A4FC-9145E87A9749}"/>
    <dgm:cxn modelId="{E2E5B8F1-72DD-421F-BFC7-4908BD5D1D3E}" srcId="{0A74F20C-C67B-41E6-8404-DEAE80B2C969}" destId="{FDCB8B51-57ED-4325-AD8B-36C4CE000CD7}" srcOrd="0" destOrd="0" parTransId="{49A9BA64-ECCB-4FA8-B966-E51E36410CE9}" sibTransId="{2E7AEB57-9DE4-4E5C-A3D3-837CCE39C814}"/>
    <dgm:cxn modelId="{5FAF089D-A53E-4A6D-AC46-A2ED0152962E}" type="presOf" srcId="{EA1E5123-3906-401B-B7AE-63B835E0CCBE}" destId="{BC1BA491-7518-4D39-A93C-645407712AEB}" srcOrd="0" destOrd="4" presId="urn:microsoft.com/office/officeart/2005/8/layout/hList2"/>
    <dgm:cxn modelId="{33655BD0-B7BD-47A3-AD13-8ED6692775FD}" type="presOf" srcId="{C75F8C24-DA16-42D0-8BFC-45DD1F01F29A}" destId="{96BB8FBA-659F-400D-A860-EC98A158AFD1}" srcOrd="0" destOrd="0" presId="urn:microsoft.com/office/officeart/2005/8/layout/hList2"/>
    <dgm:cxn modelId="{162437AC-23CC-44FF-BE20-0FA86D049AEF}" type="presOf" srcId="{AA88EB23-07EB-4266-B51A-4D61336EC268}" destId="{D8702343-93B2-4CD0-B008-8D2385A4A108}" srcOrd="0" destOrd="0" presId="urn:microsoft.com/office/officeart/2005/8/layout/hList2"/>
    <dgm:cxn modelId="{5351FEA6-1A23-49C7-A422-2DC882269727}" type="presOf" srcId="{E92DFC9D-1109-4718-A0D8-BE98B455B638}" destId="{BC1BA491-7518-4D39-A93C-645407712AEB}" srcOrd="0" destOrd="0" presId="urn:microsoft.com/office/officeart/2005/8/layout/hList2"/>
    <dgm:cxn modelId="{138E85BA-D6D3-4184-A831-4AE232EF801B}" srcId="{C75F8C24-DA16-42D0-8BFC-45DD1F01F29A}" destId="{EB7CE983-6495-4104-8DE9-40E149D08C96}" srcOrd="4" destOrd="0" parTransId="{B920CAF1-0614-411C-A0F0-B50D4AFC734B}" sibTransId="{8186E2C1-DD23-4943-84B0-E5C752959E04}"/>
    <dgm:cxn modelId="{AAC1C40F-C2B7-45E2-9468-297E6F785298}" srcId="{5077EEF1-B634-4374-9313-7EA03292A044}" destId="{B800635E-D371-4286-91DB-C96B6C74D268}" srcOrd="0" destOrd="0" parTransId="{C34F238B-7707-476F-9CCF-04571303FE10}" sibTransId="{F2BFA608-2075-4688-89DE-46E88A55369C}"/>
    <dgm:cxn modelId="{22385444-B2A3-4331-94E0-33ACCDE32C3D}" type="presOf" srcId="{607B06CB-9D5E-45FF-B379-3D9AB0AC14A1}" destId="{BC1BA491-7518-4D39-A93C-645407712AEB}" srcOrd="0" destOrd="1" presId="urn:microsoft.com/office/officeart/2005/8/layout/hList2"/>
    <dgm:cxn modelId="{7C2E1730-A816-4AD0-9EBD-EA75A16489E8}" type="presOf" srcId="{37D7C198-DBC0-4AD1-AB33-BA53DFCC53EE}" destId="{37A9958C-1B10-4D33-8DF2-76671B752345}" srcOrd="0" destOrd="0" presId="urn:microsoft.com/office/officeart/2005/8/layout/hList2"/>
    <dgm:cxn modelId="{D99793A1-2E19-4462-B343-340B50A12A8A}" type="presOf" srcId="{60899763-D070-4042-8D72-81F663EF38E9}" destId="{96BB8FBA-659F-400D-A860-EC98A158AFD1}" srcOrd="0" destOrd="3" presId="urn:microsoft.com/office/officeart/2005/8/layout/hList2"/>
    <dgm:cxn modelId="{D6D6F39B-2A58-4ECA-ADE0-E65800B3EA15}" type="presOf" srcId="{0A74F20C-C67B-41E6-8404-DEAE80B2C969}" destId="{96BB8FBA-659F-400D-A860-EC98A158AFD1}" srcOrd="0" destOrd="7" presId="urn:microsoft.com/office/officeart/2005/8/layout/hList2"/>
    <dgm:cxn modelId="{3335A0FA-096F-44DE-A074-DF9EE6A837AB}" type="presOf" srcId="{AF8E49C5-8F89-449F-8345-DA2E766FBECE}" destId="{96BB8FBA-659F-400D-A860-EC98A158AFD1}" srcOrd="0" destOrd="4" presId="urn:microsoft.com/office/officeart/2005/8/layout/hList2"/>
    <dgm:cxn modelId="{678D589B-9AB1-4ED7-9E79-C6F1FCC48749}" type="presOf" srcId="{5077EEF1-B634-4374-9313-7EA03292A044}" destId="{948AFAC5-DE15-486A-B21D-BE1C6752201D}" srcOrd="0" destOrd="0" presId="urn:microsoft.com/office/officeart/2005/8/layout/hList2"/>
    <dgm:cxn modelId="{0754D96C-A6BD-4F75-97AC-4FD3574CC6A6}" srcId="{C4019162-4F6E-43BD-843E-691854DFA148}" destId="{1589BABA-475D-4562-AFD4-971C16887A62}" srcOrd="0" destOrd="0" parTransId="{3E6BF732-E27D-43EC-9B5D-66EBC8903F57}" sibTransId="{09D957E3-6E01-4FF1-9B3E-64EDACC60219}"/>
    <dgm:cxn modelId="{A3D65D93-A7BB-427D-8B72-9202A6A1D31F}" srcId="{5077EEF1-B634-4374-9313-7EA03292A044}" destId="{37D7C198-DBC0-4AD1-AB33-BA53DFCC53EE}" srcOrd="1" destOrd="0" parTransId="{5491F68D-E420-41E2-B3ED-542AAE100D3A}" sibTransId="{FDC8429D-4816-4291-A6BE-F2C80AF534B6}"/>
    <dgm:cxn modelId="{58E95362-406A-44D6-865B-83C57389D20C}" srcId="{AA88EB23-07EB-4266-B51A-4D61336EC268}" destId="{506197D9-9659-4B22-ADF7-2C919CD32EAE}" srcOrd="1" destOrd="0" parTransId="{D946052F-650B-4C80-ADE4-0651EC41788C}" sibTransId="{62C1CB21-EDCE-43FB-9274-15D02392BC38}"/>
    <dgm:cxn modelId="{47139CF1-94E7-46C3-BB54-89C4E594B766}" srcId="{AA88EB23-07EB-4266-B51A-4D61336EC268}" destId="{C4019162-4F6E-43BD-843E-691854DFA148}" srcOrd="0" destOrd="0" parTransId="{90D55B99-FB8F-4138-BD46-13612F147EC6}" sibTransId="{4D506709-90E5-4008-BCD2-EB60375283BB}"/>
    <dgm:cxn modelId="{7A9644E8-5F2B-455B-892D-CF3164C293A3}" type="presOf" srcId="{93050F7C-9222-4BB7-BD52-3AA9E96CF69F}" destId="{BC1BA491-7518-4D39-A93C-645407712AEB}" srcOrd="0" destOrd="2" presId="urn:microsoft.com/office/officeart/2005/8/layout/hList2"/>
    <dgm:cxn modelId="{238342D6-EC9F-4A83-8B48-634BF493B448}" type="presOf" srcId="{EB7CE983-6495-4104-8DE9-40E149D08C96}" destId="{96BB8FBA-659F-400D-A860-EC98A158AFD1}" srcOrd="0" destOrd="5" presId="urn:microsoft.com/office/officeart/2005/8/layout/hList2"/>
    <dgm:cxn modelId="{F506DB91-8E17-43BE-8833-D9E9817B1317}" srcId="{0A74F20C-C67B-41E6-8404-DEAE80B2C969}" destId="{C4CD87E9-75E0-4FC1-BCCA-1C5B12783487}" srcOrd="2" destOrd="0" parTransId="{E25BF5F7-FE3C-4B7C-AF7B-A21C753C6A18}" sibTransId="{3D122A6A-E16A-4F28-AD22-E384A045E40A}"/>
    <dgm:cxn modelId="{CBE7516A-D0BC-46E6-A44D-1FDAD9CCA40E}" type="presParOf" srcId="{948AFAC5-DE15-486A-B21D-BE1C6752201D}" destId="{73EB3FED-0E1B-4B01-BB16-0C5B27B4CD0F}" srcOrd="0" destOrd="0" presId="urn:microsoft.com/office/officeart/2005/8/layout/hList2"/>
    <dgm:cxn modelId="{309FF57E-C3AF-4FF2-B58A-A96D5214F96B}" type="presParOf" srcId="{73EB3FED-0E1B-4B01-BB16-0C5B27B4CD0F}" destId="{FED975BA-A963-4399-967A-984AC1D6328C}" srcOrd="0" destOrd="0" presId="urn:microsoft.com/office/officeart/2005/8/layout/hList2"/>
    <dgm:cxn modelId="{FC67B88A-E523-4035-A581-C558D4FF12B6}" type="presParOf" srcId="{73EB3FED-0E1B-4B01-BB16-0C5B27B4CD0F}" destId="{96BB8FBA-659F-400D-A860-EC98A158AFD1}" srcOrd="1" destOrd="0" presId="urn:microsoft.com/office/officeart/2005/8/layout/hList2"/>
    <dgm:cxn modelId="{C0630257-13A4-453F-BA56-D1223FA4DC4E}" type="presParOf" srcId="{73EB3FED-0E1B-4B01-BB16-0C5B27B4CD0F}" destId="{7BA9186C-5324-458F-A11B-6679796C8FD3}" srcOrd="2" destOrd="0" presId="urn:microsoft.com/office/officeart/2005/8/layout/hList2"/>
    <dgm:cxn modelId="{DD6293D3-F9AA-452B-91B1-D06F7B0FC851}" type="presParOf" srcId="{948AFAC5-DE15-486A-B21D-BE1C6752201D}" destId="{26B5BB93-A7C3-44AB-AC0D-7A17B1B68FC2}" srcOrd="1" destOrd="0" presId="urn:microsoft.com/office/officeart/2005/8/layout/hList2"/>
    <dgm:cxn modelId="{26577599-CF26-4E29-AA96-E6828C1A6C2B}" type="presParOf" srcId="{948AFAC5-DE15-486A-B21D-BE1C6752201D}" destId="{D462CF6A-212B-4398-ABA9-C11855363F5D}" srcOrd="2" destOrd="0" presId="urn:microsoft.com/office/officeart/2005/8/layout/hList2"/>
    <dgm:cxn modelId="{47EB8020-0B47-4EE7-9D0C-9BF69809B88C}" type="presParOf" srcId="{D462CF6A-212B-4398-ABA9-C11855363F5D}" destId="{94F658E0-9889-4722-AD15-F02E0C26F14A}" srcOrd="0" destOrd="0" presId="urn:microsoft.com/office/officeart/2005/8/layout/hList2"/>
    <dgm:cxn modelId="{9E5C8AB2-ECBD-4054-B0D3-258786EBDDEE}" type="presParOf" srcId="{D462CF6A-212B-4398-ABA9-C11855363F5D}" destId="{BC1BA491-7518-4D39-A93C-645407712AEB}" srcOrd="1" destOrd="0" presId="urn:microsoft.com/office/officeart/2005/8/layout/hList2"/>
    <dgm:cxn modelId="{360C7B3F-47B9-48CC-881A-5648A62BAEDB}" type="presParOf" srcId="{D462CF6A-212B-4398-ABA9-C11855363F5D}" destId="{37A9958C-1B10-4D33-8DF2-76671B752345}" srcOrd="2" destOrd="0" presId="urn:microsoft.com/office/officeart/2005/8/layout/hList2"/>
    <dgm:cxn modelId="{9D597FDB-B324-4D6F-A23A-3882E3E2B905}" type="presParOf" srcId="{948AFAC5-DE15-486A-B21D-BE1C6752201D}" destId="{F37F3469-9DCE-4E86-A0E3-5C11A4E30620}" srcOrd="3" destOrd="0" presId="urn:microsoft.com/office/officeart/2005/8/layout/hList2"/>
    <dgm:cxn modelId="{D0D49A82-82D6-4F41-A9B2-E31B709A89A9}" type="presParOf" srcId="{948AFAC5-DE15-486A-B21D-BE1C6752201D}" destId="{3D39AB56-C3CA-4FE4-B46E-66D30FAB06EB}" srcOrd="4" destOrd="0" presId="urn:microsoft.com/office/officeart/2005/8/layout/hList2"/>
    <dgm:cxn modelId="{5B86D36C-7FEF-4024-A588-776004E6A2D8}" type="presParOf" srcId="{3D39AB56-C3CA-4FE4-B46E-66D30FAB06EB}" destId="{522B56DC-1F5A-43F4-A117-C5431D3AAB18}" srcOrd="0" destOrd="0" presId="urn:microsoft.com/office/officeart/2005/8/layout/hList2"/>
    <dgm:cxn modelId="{5AF3CB8E-F266-44EE-8952-F3CECCD998F9}" type="presParOf" srcId="{3D39AB56-C3CA-4FE4-B46E-66D30FAB06EB}" destId="{A22A65E7-69DB-4A23-92CD-1DC41718D78B}" srcOrd="1" destOrd="0" presId="urn:microsoft.com/office/officeart/2005/8/layout/hList2"/>
    <dgm:cxn modelId="{26F2ECDD-048A-4C8D-8D5E-2B0B4C7A5785}" type="presParOf" srcId="{3D39AB56-C3CA-4FE4-B46E-66D30FAB06EB}" destId="{D8702343-93B2-4CD0-B008-8D2385A4A10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BE266-E02F-4E42-ABB8-F3B2A6A73E3D}">
      <dsp:nvSpPr>
        <dsp:cNvPr id="0" name=""/>
        <dsp:cNvSpPr/>
      </dsp:nvSpPr>
      <dsp:spPr>
        <a:xfrm>
          <a:off x="3263723" y="1830132"/>
          <a:ext cx="1537449" cy="1537449"/>
        </a:xfrm>
        <a:prstGeom prst="ellipse">
          <a:avLst/>
        </a:prstGeom>
        <a:solidFill>
          <a:srgbClr val="9B005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fr-FR" sz="2600" kern="1200" dirty="0" smtClean="0"/>
            <a:t>SIMRAL</a:t>
          </a:r>
          <a:endParaRPr lang="fr-FR" sz="2600" kern="1200" dirty="0"/>
        </a:p>
      </dsp:txBody>
      <dsp:txXfrm>
        <a:off x="3488877" y="2055286"/>
        <a:ext cx="1087141" cy="1087141"/>
      </dsp:txXfrm>
    </dsp:sp>
    <dsp:sp modelId="{8AAACCB4-9CE3-45B9-AF43-F29759C05983}">
      <dsp:nvSpPr>
        <dsp:cNvPr id="0" name=""/>
        <dsp:cNvSpPr/>
      </dsp:nvSpPr>
      <dsp:spPr>
        <a:xfrm rot="12900000">
          <a:off x="2276098" y="1562019"/>
          <a:ext cx="1176960" cy="43817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A3F32B-0E38-437E-851A-40CF38E70595}">
      <dsp:nvSpPr>
        <dsp:cNvPr id="0" name=""/>
        <dsp:cNvSpPr/>
      </dsp:nvSpPr>
      <dsp:spPr>
        <a:xfrm>
          <a:off x="1652235" y="859337"/>
          <a:ext cx="1460577" cy="1168461"/>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bg2">
                  <a:lumMod val="10000"/>
                </a:schemeClr>
              </a:solidFill>
            </a:rPr>
            <a:t>Une offre régionale</a:t>
          </a:r>
          <a:endParaRPr lang="fr-FR" sz="1800" kern="1200" dirty="0">
            <a:solidFill>
              <a:schemeClr val="bg2">
                <a:lumMod val="10000"/>
              </a:schemeClr>
            </a:solidFill>
          </a:endParaRPr>
        </a:p>
      </dsp:txBody>
      <dsp:txXfrm>
        <a:off x="1686458" y="893560"/>
        <a:ext cx="1392131" cy="1100015"/>
      </dsp:txXfrm>
    </dsp:sp>
    <dsp:sp modelId="{A189FCEC-A488-464C-8F7A-ED0A4C2B9DDF}">
      <dsp:nvSpPr>
        <dsp:cNvPr id="0" name=""/>
        <dsp:cNvSpPr/>
      </dsp:nvSpPr>
      <dsp:spPr>
        <a:xfrm rot="16200000">
          <a:off x="3443967" y="954065"/>
          <a:ext cx="1176960" cy="43817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3D6F6-9E5C-42FE-807E-8644EB0E3D17}">
      <dsp:nvSpPr>
        <dsp:cNvPr id="0" name=""/>
        <dsp:cNvSpPr/>
      </dsp:nvSpPr>
      <dsp:spPr>
        <a:xfrm>
          <a:off x="3302159" y="441"/>
          <a:ext cx="1460577" cy="1168461"/>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bg2">
                  <a:lumMod val="10000"/>
                </a:schemeClr>
              </a:solidFill>
            </a:rPr>
            <a:t>En mode hébergé avec paiement à l’usage</a:t>
          </a:r>
          <a:endParaRPr lang="fr-FR" sz="1800" kern="1200" dirty="0">
            <a:solidFill>
              <a:schemeClr val="bg2">
                <a:lumMod val="10000"/>
              </a:schemeClr>
            </a:solidFill>
          </a:endParaRPr>
        </a:p>
      </dsp:txBody>
      <dsp:txXfrm>
        <a:off x="3336382" y="34664"/>
        <a:ext cx="1392131" cy="1100015"/>
      </dsp:txXfrm>
    </dsp:sp>
    <dsp:sp modelId="{F0634371-4DFA-4370-9695-0524BC91F1EE}">
      <dsp:nvSpPr>
        <dsp:cNvPr id="0" name=""/>
        <dsp:cNvSpPr/>
      </dsp:nvSpPr>
      <dsp:spPr>
        <a:xfrm rot="19500000">
          <a:off x="4611837" y="1562019"/>
          <a:ext cx="1176960" cy="438173"/>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0E7B8B-FBF3-4615-8180-C9686671A532}">
      <dsp:nvSpPr>
        <dsp:cNvPr id="0" name=""/>
        <dsp:cNvSpPr/>
      </dsp:nvSpPr>
      <dsp:spPr>
        <a:xfrm>
          <a:off x="4952083" y="859337"/>
          <a:ext cx="1460577" cy="1168461"/>
        </a:xfrm>
        <a:prstGeom prst="roundRect">
          <a:avLst>
            <a:gd name="adj" fmla="val 10000"/>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fr-FR" sz="1800" kern="1200" smtClean="0">
              <a:solidFill>
                <a:schemeClr val="bg2">
                  <a:lumMod val="10000"/>
                </a:schemeClr>
              </a:solidFill>
            </a:rPr>
            <a:t>A </a:t>
          </a:r>
          <a:r>
            <a:rPr lang="fr-FR" sz="1800" kern="1200" dirty="0" smtClean="0">
              <a:solidFill>
                <a:schemeClr val="bg2">
                  <a:lumMod val="10000"/>
                </a:schemeClr>
              </a:solidFill>
            </a:rPr>
            <a:t>la carte</a:t>
          </a:r>
          <a:endParaRPr lang="fr-FR" sz="1800" kern="1200" dirty="0">
            <a:solidFill>
              <a:schemeClr val="bg2">
                <a:lumMod val="10000"/>
              </a:schemeClr>
            </a:solidFill>
          </a:endParaRPr>
        </a:p>
      </dsp:txBody>
      <dsp:txXfrm>
        <a:off x="4986306" y="893560"/>
        <a:ext cx="1392131" cy="1100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9186C-5324-458F-A11B-6679796C8FD3}">
      <dsp:nvSpPr>
        <dsp:cNvPr id="0" name=""/>
        <dsp:cNvSpPr/>
      </dsp:nvSpPr>
      <dsp:spPr>
        <a:xfrm rot="16200000">
          <a:off x="-1533743" y="2324856"/>
          <a:ext cx="3530251" cy="38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1065" bIns="0" numCol="1" spcCol="1270" anchor="t" anchorCtr="0">
          <a:noAutofit/>
        </a:bodyPr>
        <a:lstStyle/>
        <a:p>
          <a:pPr lvl="0" algn="r" defTabSz="1066800">
            <a:lnSpc>
              <a:spcPct val="90000"/>
            </a:lnSpc>
            <a:spcBef>
              <a:spcPct val="0"/>
            </a:spcBef>
            <a:spcAft>
              <a:spcPct val="35000"/>
            </a:spcAft>
          </a:pPr>
          <a:r>
            <a:rPr lang="fr-FR" sz="2400" b="1" kern="1200" smtClean="0"/>
            <a:t>SERVICES </a:t>
          </a:r>
          <a:r>
            <a:rPr lang="fr-FR" sz="2400" b="1" kern="1200" dirty="0" smtClean="0"/>
            <a:t>MUTUALISES</a:t>
          </a:r>
          <a:endParaRPr lang="fr-FR" sz="2800" kern="1200" dirty="0"/>
        </a:p>
      </dsp:txBody>
      <dsp:txXfrm>
        <a:off x="-1533743" y="2324856"/>
        <a:ext cx="3530251" cy="386719"/>
      </dsp:txXfrm>
    </dsp:sp>
    <dsp:sp modelId="{96BB8FBA-659F-400D-A860-EC98A158AFD1}">
      <dsp:nvSpPr>
        <dsp:cNvPr id="0" name=""/>
        <dsp:cNvSpPr/>
      </dsp:nvSpPr>
      <dsp:spPr>
        <a:xfrm>
          <a:off x="709530" y="806256"/>
          <a:ext cx="2108285" cy="3530251"/>
        </a:xfrm>
        <a:prstGeom prst="rect">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341065"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u="sng" kern="1200" dirty="0" smtClean="0">
              <a:latin typeface="+mn-lt"/>
            </a:rPr>
            <a:t>Services :</a:t>
          </a:r>
          <a:endParaRPr lang="fr-FR" sz="1400" u="sng" kern="1200" dirty="0">
            <a:latin typeface="+mn-lt"/>
          </a:endParaRPr>
        </a:p>
        <a:p>
          <a:pPr marL="228600" lvl="2" indent="-114300" algn="l" defTabSz="622300">
            <a:lnSpc>
              <a:spcPct val="90000"/>
            </a:lnSpc>
            <a:spcBef>
              <a:spcPct val="0"/>
            </a:spcBef>
            <a:spcAft>
              <a:spcPct val="15000"/>
            </a:spcAft>
            <a:buChar char="••"/>
          </a:pPr>
          <a:r>
            <a:rPr lang="fr-FR" sz="1400" kern="1200" dirty="0" smtClean="0">
              <a:latin typeface="+mn-lt"/>
            </a:rPr>
            <a:t>Stockage </a:t>
          </a:r>
          <a:endParaRPr lang="fr-FR" sz="1400" kern="1200" dirty="0">
            <a:latin typeface="+mn-lt"/>
          </a:endParaRPr>
        </a:p>
        <a:p>
          <a:pPr marL="228600" lvl="2" indent="-114300" algn="l" defTabSz="622300">
            <a:lnSpc>
              <a:spcPct val="90000"/>
            </a:lnSpc>
            <a:spcBef>
              <a:spcPct val="0"/>
            </a:spcBef>
            <a:spcAft>
              <a:spcPct val="15000"/>
            </a:spcAft>
            <a:buChar char="••"/>
          </a:pPr>
          <a:r>
            <a:rPr lang="fr-FR" sz="1400" kern="1200" dirty="0" smtClean="0">
              <a:latin typeface="+mn-lt"/>
            </a:rPr>
            <a:t>Archivage &gt; 2 ans</a:t>
          </a:r>
          <a:endParaRPr lang="fr-FR" sz="1400" kern="1200" dirty="0">
            <a:latin typeface="+mn-lt"/>
          </a:endParaRPr>
        </a:p>
        <a:p>
          <a:pPr marL="228600" lvl="2" indent="-114300" algn="l" defTabSz="622300">
            <a:lnSpc>
              <a:spcPct val="90000"/>
            </a:lnSpc>
            <a:spcBef>
              <a:spcPct val="0"/>
            </a:spcBef>
            <a:spcAft>
              <a:spcPct val="15000"/>
            </a:spcAft>
            <a:buChar char="••"/>
          </a:pPr>
          <a:r>
            <a:rPr lang="fr-FR" sz="1400" kern="1200" dirty="0" smtClean="0">
              <a:latin typeface="+mn-lt"/>
            </a:rPr>
            <a:t>Distribution, visualisation, traitement d’images intra-ES</a:t>
          </a:r>
          <a:endParaRPr lang="fr-FR" sz="1400" kern="1200" dirty="0">
            <a:latin typeface="+mn-lt"/>
          </a:endParaRPr>
        </a:p>
        <a:p>
          <a:pPr marL="228600" lvl="2" indent="-114300" algn="l" defTabSz="622300">
            <a:lnSpc>
              <a:spcPct val="90000"/>
            </a:lnSpc>
            <a:spcBef>
              <a:spcPct val="0"/>
            </a:spcBef>
            <a:spcAft>
              <a:spcPct val="15000"/>
            </a:spcAft>
            <a:buChar char="••"/>
          </a:pPr>
          <a:r>
            <a:rPr lang="fr-FR" sz="1400" kern="1200" dirty="0" smtClean="0">
              <a:latin typeface="+mn-lt"/>
            </a:rPr>
            <a:t>RIS, CR dans DMP</a:t>
          </a:r>
          <a:endParaRPr lang="fr-FR" sz="1400" kern="1200" dirty="0">
            <a:latin typeface="+mn-lt"/>
          </a:endParaRPr>
        </a:p>
        <a:p>
          <a:pPr marL="228600" lvl="2" indent="-114300" algn="l" defTabSz="622300">
            <a:lnSpc>
              <a:spcPct val="90000"/>
            </a:lnSpc>
            <a:spcBef>
              <a:spcPct val="0"/>
            </a:spcBef>
            <a:spcAft>
              <a:spcPct val="15000"/>
            </a:spcAft>
            <a:buChar char="••"/>
          </a:pPr>
          <a:r>
            <a:rPr lang="fr-FR" sz="1400" kern="1200" dirty="0" smtClean="0">
              <a:latin typeface="+mn-lt"/>
            </a:rPr>
            <a:t>Reprise d’antériorités</a:t>
          </a:r>
          <a:endParaRPr lang="fr-FR" sz="1400" kern="1200" dirty="0">
            <a:latin typeface="+mn-lt"/>
          </a:endParaRPr>
        </a:p>
        <a:p>
          <a:pPr marL="114300" lvl="1" indent="-114300" algn="l" defTabSz="622300">
            <a:lnSpc>
              <a:spcPct val="90000"/>
            </a:lnSpc>
            <a:spcBef>
              <a:spcPct val="0"/>
            </a:spcBef>
            <a:spcAft>
              <a:spcPct val="15000"/>
            </a:spcAft>
            <a:buChar char="••"/>
          </a:pPr>
          <a:r>
            <a:rPr lang="fr-FR" sz="1400" u="sng" kern="1200" dirty="0" smtClean="0">
              <a:latin typeface="+mn-lt"/>
            </a:rPr>
            <a:t>Logique </a:t>
          </a:r>
          <a:r>
            <a:rPr lang="fr-FR" sz="1400" u="none" kern="1200" dirty="0" smtClean="0">
              <a:latin typeface="+mn-lt"/>
            </a:rPr>
            <a:t>de volumes</a:t>
          </a:r>
          <a:endParaRPr lang="fr-FR" sz="1400" u="none" kern="1200" dirty="0">
            <a:latin typeface="+mn-lt"/>
          </a:endParaRPr>
        </a:p>
        <a:p>
          <a:pPr marL="114300" lvl="1" indent="-114300" algn="l" defTabSz="622300">
            <a:lnSpc>
              <a:spcPct val="90000"/>
            </a:lnSpc>
            <a:spcBef>
              <a:spcPct val="0"/>
            </a:spcBef>
            <a:spcAft>
              <a:spcPct val="15000"/>
            </a:spcAft>
            <a:buChar char="••"/>
          </a:pPr>
          <a:r>
            <a:rPr lang="fr-FR" sz="1400" u="sng" kern="1200" dirty="0" smtClean="0">
              <a:latin typeface="+mn-lt"/>
              <a:ea typeface="ＭＳ Ｐゴシック" pitchFamily="34" charset="-128"/>
              <a:cs typeface="Arial" charset="0"/>
            </a:rPr>
            <a:t>Modalités :</a:t>
          </a:r>
          <a:endParaRPr lang="fr-FR" sz="1400" u="sng" kern="1200" dirty="0">
            <a:latin typeface="+mn-lt"/>
          </a:endParaRPr>
        </a:p>
        <a:p>
          <a:pPr marL="228600" lvl="2" indent="-114300" algn="l" defTabSz="622300">
            <a:lnSpc>
              <a:spcPct val="90000"/>
            </a:lnSpc>
            <a:spcBef>
              <a:spcPct val="0"/>
            </a:spcBef>
            <a:spcAft>
              <a:spcPct val="15000"/>
            </a:spcAft>
            <a:buChar char="••"/>
          </a:pPr>
          <a:r>
            <a:rPr lang="fr-FR" sz="1400" kern="1200" dirty="0" smtClean="0">
              <a:latin typeface="+mn-lt"/>
            </a:rPr>
            <a:t>Paiement à l’examen</a:t>
          </a:r>
          <a:endParaRPr lang="fr-FR" sz="1400" kern="1200" dirty="0">
            <a:latin typeface="+mn-lt"/>
          </a:endParaRPr>
        </a:p>
        <a:p>
          <a:pPr marL="228600" lvl="2" indent="-114300" algn="l" defTabSz="622300">
            <a:lnSpc>
              <a:spcPct val="90000"/>
            </a:lnSpc>
            <a:spcBef>
              <a:spcPct val="0"/>
            </a:spcBef>
            <a:spcAft>
              <a:spcPct val="15000"/>
            </a:spcAft>
            <a:buChar char="••"/>
          </a:pPr>
          <a:r>
            <a:rPr lang="fr-FR" sz="1400" kern="1200" dirty="0" smtClean="0">
              <a:latin typeface="+mn-lt"/>
            </a:rPr>
            <a:t>Abonnement au service </a:t>
          </a:r>
          <a:endParaRPr lang="fr-FR" sz="1400" kern="1200" dirty="0">
            <a:latin typeface="+mn-lt"/>
          </a:endParaRPr>
        </a:p>
        <a:p>
          <a:pPr marL="228600" lvl="2" indent="-114300" algn="l" defTabSz="622300">
            <a:lnSpc>
              <a:spcPct val="90000"/>
            </a:lnSpc>
            <a:spcBef>
              <a:spcPct val="0"/>
            </a:spcBef>
            <a:spcAft>
              <a:spcPct val="15000"/>
            </a:spcAft>
            <a:buChar char="••"/>
          </a:pPr>
          <a:r>
            <a:rPr lang="fr-FR" sz="1400" kern="1200" dirty="0" smtClean="0">
              <a:latin typeface="+mn-lt"/>
            </a:rPr>
            <a:t>Accès en </a:t>
          </a:r>
          <a:r>
            <a:rPr lang="fr-FR" sz="1400" kern="1200" dirty="0" err="1" smtClean="0">
              <a:latin typeface="+mn-lt"/>
            </a:rPr>
            <a:t>Saas</a:t>
          </a:r>
          <a:endParaRPr lang="fr-FR" sz="1400" kern="1200" dirty="0">
            <a:latin typeface="+mn-lt"/>
          </a:endParaRPr>
        </a:p>
      </dsp:txBody>
      <dsp:txXfrm>
        <a:off x="709530" y="806256"/>
        <a:ext cx="2108285" cy="3530251"/>
      </dsp:txXfrm>
    </dsp:sp>
    <dsp:sp modelId="{FED975BA-A963-4399-967A-984AC1D6328C}">
      <dsp:nvSpPr>
        <dsp:cNvPr id="0" name=""/>
        <dsp:cNvSpPr/>
      </dsp:nvSpPr>
      <dsp:spPr>
        <a:xfrm>
          <a:off x="38022" y="242621"/>
          <a:ext cx="773438" cy="7734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7A9958C-1B10-4D33-8DF2-76671B752345}">
      <dsp:nvSpPr>
        <dsp:cNvPr id="0" name=""/>
        <dsp:cNvSpPr/>
      </dsp:nvSpPr>
      <dsp:spPr>
        <a:xfrm rot="16200000">
          <a:off x="1444680" y="2248705"/>
          <a:ext cx="3530251" cy="539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1065" bIns="0" numCol="1" spcCol="1270" anchor="t" anchorCtr="0">
          <a:noAutofit/>
        </a:bodyPr>
        <a:lstStyle/>
        <a:p>
          <a:pPr lvl="0" algn="r" defTabSz="1066800">
            <a:lnSpc>
              <a:spcPct val="90000"/>
            </a:lnSpc>
            <a:spcBef>
              <a:spcPct val="0"/>
            </a:spcBef>
            <a:spcAft>
              <a:spcPct val="35000"/>
            </a:spcAft>
          </a:pPr>
          <a:r>
            <a:rPr lang="fr-FR" sz="2400" b="1" kern="1200" dirty="0" smtClean="0"/>
            <a:t>SERVICE PARTAGE </a:t>
          </a:r>
          <a:endParaRPr lang="fr-FR" sz="2400" kern="1200" dirty="0"/>
        </a:p>
      </dsp:txBody>
      <dsp:txXfrm>
        <a:off x="1444680" y="2248705"/>
        <a:ext cx="3530251" cy="539020"/>
      </dsp:txXfrm>
    </dsp:sp>
    <dsp:sp modelId="{BC1BA491-7518-4D39-A93C-645407712AEB}">
      <dsp:nvSpPr>
        <dsp:cNvPr id="0" name=""/>
        <dsp:cNvSpPr/>
      </dsp:nvSpPr>
      <dsp:spPr>
        <a:xfrm>
          <a:off x="3352293" y="753090"/>
          <a:ext cx="2028017" cy="3530251"/>
        </a:xfrm>
        <a:prstGeom prst="rect">
          <a:avLst/>
        </a:prstGeom>
        <a:gradFill rotWithShape="0">
          <a:gsLst>
            <a:gs pos="0">
              <a:schemeClr val="accent2">
                <a:shade val="50000"/>
                <a:hueOff val="-27656"/>
                <a:satOff val="-5606"/>
                <a:lumOff val="30834"/>
                <a:alphaOff val="0"/>
                <a:tint val="50000"/>
                <a:satMod val="300000"/>
              </a:schemeClr>
            </a:gs>
            <a:gs pos="35000">
              <a:schemeClr val="accent2">
                <a:shade val="50000"/>
                <a:hueOff val="-27656"/>
                <a:satOff val="-5606"/>
                <a:lumOff val="30834"/>
                <a:alphaOff val="0"/>
                <a:tint val="37000"/>
                <a:satMod val="300000"/>
              </a:schemeClr>
            </a:gs>
            <a:gs pos="100000">
              <a:schemeClr val="accent2">
                <a:shade val="50000"/>
                <a:hueOff val="-27656"/>
                <a:satOff val="-5606"/>
                <a:lumOff val="308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341065"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b="0" u="sng" kern="1200" dirty="0" smtClean="0"/>
            <a:t>Usages :</a:t>
          </a:r>
          <a:endParaRPr lang="fr-FR" sz="1400" b="0" u="sng" kern="1200" dirty="0"/>
        </a:p>
        <a:p>
          <a:pPr marL="228600" lvl="2" indent="-114300" algn="l" defTabSz="622300">
            <a:lnSpc>
              <a:spcPct val="90000"/>
            </a:lnSpc>
            <a:spcBef>
              <a:spcPct val="0"/>
            </a:spcBef>
            <a:spcAft>
              <a:spcPct val="15000"/>
            </a:spcAft>
            <a:buChar char="••"/>
          </a:pPr>
          <a:r>
            <a:rPr lang="fr-FR" sz="1400" kern="1200" dirty="0" err="1" smtClean="0"/>
            <a:t>Téléradiologie</a:t>
          </a:r>
          <a:r>
            <a:rPr lang="fr-FR" sz="1400" kern="1200" dirty="0" smtClean="0"/>
            <a:t> réglée</a:t>
          </a:r>
          <a:endParaRPr lang="fr-FR" sz="1400" kern="1200" dirty="0"/>
        </a:p>
        <a:p>
          <a:pPr marL="228600" lvl="2" indent="-114300" algn="l" defTabSz="622300">
            <a:lnSpc>
              <a:spcPct val="90000"/>
            </a:lnSpc>
            <a:spcBef>
              <a:spcPct val="0"/>
            </a:spcBef>
            <a:spcAft>
              <a:spcPct val="15000"/>
            </a:spcAft>
            <a:buChar char="••"/>
          </a:pPr>
          <a:r>
            <a:rPr lang="fr-FR" sz="1400" kern="1200" dirty="0" smtClean="0"/>
            <a:t>Partage d’images à la demande (ex: RCP)</a:t>
          </a:r>
          <a:endParaRPr lang="fr-FR" sz="1400" kern="1200" dirty="0"/>
        </a:p>
        <a:p>
          <a:pPr marL="228600" lvl="2" indent="-114300" algn="l" defTabSz="622300">
            <a:lnSpc>
              <a:spcPct val="90000"/>
            </a:lnSpc>
            <a:spcBef>
              <a:spcPct val="0"/>
            </a:spcBef>
            <a:spcAft>
              <a:spcPct val="15000"/>
            </a:spcAft>
            <a:buChar char="••"/>
          </a:pPr>
          <a:r>
            <a:rPr lang="fr-FR" sz="1400" kern="1200" dirty="0" smtClean="0"/>
            <a:t>Workflow pour PEC multi-effecteurs (ex: AVC)</a:t>
          </a:r>
          <a:endParaRPr lang="fr-FR" sz="1400" kern="1200" dirty="0"/>
        </a:p>
        <a:p>
          <a:pPr marL="114300" lvl="1" indent="-114300" algn="l" defTabSz="622300">
            <a:lnSpc>
              <a:spcPct val="90000"/>
            </a:lnSpc>
            <a:spcBef>
              <a:spcPct val="0"/>
            </a:spcBef>
            <a:spcAft>
              <a:spcPct val="15000"/>
            </a:spcAft>
            <a:buChar char="••"/>
          </a:pPr>
          <a:r>
            <a:rPr lang="fr-FR" sz="1400" u="sng" kern="1200" dirty="0" smtClean="0"/>
            <a:t>Logique</a:t>
          </a:r>
          <a:r>
            <a:rPr lang="fr-FR" sz="1400" kern="1200" dirty="0" smtClean="0"/>
            <a:t> d’actes, de PEC et de soins</a:t>
          </a:r>
          <a:endParaRPr lang="fr-FR" sz="1400" kern="1200" dirty="0"/>
        </a:p>
        <a:p>
          <a:pPr marL="114300" lvl="1" indent="-114300" algn="l" defTabSz="622300">
            <a:lnSpc>
              <a:spcPct val="90000"/>
            </a:lnSpc>
            <a:spcBef>
              <a:spcPct val="0"/>
            </a:spcBef>
            <a:spcAft>
              <a:spcPct val="15000"/>
            </a:spcAft>
            <a:buChar char="••"/>
          </a:pPr>
          <a:r>
            <a:rPr lang="fr-FR" sz="1400" u="sng" kern="1200" dirty="0" smtClean="0"/>
            <a:t>Modalités :</a:t>
          </a:r>
          <a:endParaRPr lang="fr-FR" sz="1400" u="sng" kern="1200" dirty="0"/>
        </a:p>
        <a:p>
          <a:pPr marL="228600" lvl="2" indent="-114300" algn="l" defTabSz="622300">
            <a:lnSpc>
              <a:spcPct val="90000"/>
            </a:lnSpc>
            <a:spcBef>
              <a:spcPct val="0"/>
            </a:spcBef>
            <a:spcAft>
              <a:spcPct val="15000"/>
            </a:spcAft>
            <a:buChar char="••"/>
          </a:pPr>
          <a:r>
            <a:rPr lang="fr-FR" sz="1400" kern="1200" dirty="0" smtClean="0"/>
            <a:t>Abonnement </a:t>
          </a:r>
          <a:endParaRPr lang="fr-FR" sz="1400" kern="1200" dirty="0"/>
        </a:p>
        <a:p>
          <a:pPr marL="228600" lvl="2" indent="-114300" algn="l" defTabSz="622300">
            <a:lnSpc>
              <a:spcPct val="90000"/>
            </a:lnSpc>
            <a:spcBef>
              <a:spcPct val="0"/>
            </a:spcBef>
            <a:spcAft>
              <a:spcPct val="15000"/>
            </a:spcAft>
            <a:buChar char="••"/>
          </a:pPr>
          <a:r>
            <a:rPr lang="fr-FR" sz="1400" kern="1200" dirty="0" smtClean="0"/>
            <a:t>Accès en mode </a:t>
          </a:r>
          <a:r>
            <a:rPr lang="fr-FR" sz="1400" kern="1200" dirty="0" err="1" smtClean="0"/>
            <a:t>Saas</a:t>
          </a:r>
          <a:endParaRPr lang="fr-FR" sz="1400" kern="1200" dirty="0"/>
        </a:p>
        <a:p>
          <a:pPr marL="228600" lvl="2" indent="-114300" algn="l" defTabSz="622300">
            <a:lnSpc>
              <a:spcPct val="90000"/>
            </a:lnSpc>
            <a:spcBef>
              <a:spcPct val="0"/>
            </a:spcBef>
            <a:spcAft>
              <a:spcPct val="15000"/>
            </a:spcAft>
            <a:buChar char="••"/>
          </a:pPr>
          <a:r>
            <a:rPr lang="fr-FR" sz="1400" kern="1200" dirty="0" smtClean="0"/>
            <a:t>Stockage temporaire</a:t>
          </a:r>
          <a:endParaRPr lang="fr-FR" sz="1400" kern="1200" dirty="0"/>
        </a:p>
      </dsp:txBody>
      <dsp:txXfrm>
        <a:off x="3352293" y="753090"/>
        <a:ext cx="2028017" cy="3530251"/>
      </dsp:txXfrm>
    </dsp:sp>
    <dsp:sp modelId="{94F658E0-9889-4722-AD15-F02E0C26F14A}">
      <dsp:nvSpPr>
        <dsp:cNvPr id="0" name=""/>
        <dsp:cNvSpPr/>
      </dsp:nvSpPr>
      <dsp:spPr>
        <a:xfrm>
          <a:off x="3016446" y="242621"/>
          <a:ext cx="773438" cy="7734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8702343-93B2-4CD0-B008-8D2385A4A108}">
      <dsp:nvSpPr>
        <dsp:cNvPr id="0" name=""/>
        <dsp:cNvSpPr/>
      </dsp:nvSpPr>
      <dsp:spPr>
        <a:xfrm rot="16200000">
          <a:off x="4306821" y="2324856"/>
          <a:ext cx="3530251" cy="38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1065" bIns="0" numCol="1" spcCol="1270" anchor="t" anchorCtr="0">
          <a:noAutofit/>
        </a:bodyPr>
        <a:lstStyle/>
        <a:p>
          <a:pPr lvl="0" algn="r" defTabSz="1066800">
            <a:lnSpc>
              <a:spcPct val="90000"/>
            </a:lnSpc>
            <a:spcBef>
              <a:spcPct val="0"/>
            </a:spcBef>
            <a:spcAft>
              <a:spcPct val="35000"/>
            </a:spcAft>
          </a:pPr>
          <a:r>
            <a:rPr lang="fr-FR" sz="2400" b="1" kern="1200" dirty="0" smtClean="0"/>
            <a:t>INTEGRATION DMP</a:t>
          </a:r>
          <a:endParaRPr lang="fr-FR" sz="2400" b="1" kern="1200" dirty="0"/>
        </a:p>
      </dsp:txBody>
      <dsp:txXfrm>
        <a:off x="4306821" y="2324856"/>
        <a:ext cx="3530251" cy="386719"/>
      </dsp:txXfrm>
    </dsp:sp>
    <dsp:sp modelId="{A22A65E7-69DB-4A23-92CD-1DC41718D78B}">
      <dsp:nvSpPr>
        <dsp:cNvPr id="0" name=""/>
        <dsp:cNvSpPr/>
      </dsp:nvSpPr>
      <dsp:spPr>
        <a:xfrm>
          <a:off x="6265306" y="753090"/>
          <a:ext cx="1926271" cy="3530251"/>
        </a:xfrm>
        <a:prstGeom prst="rect">
          <a:avLst/>
        </a:prstGeom>
        <a:gradFill rotWithShape="0">
          <a:gsLst>
            <a:gs pos="0">
              <a:schemeClr val="accent2">
                <a:shade val="50000"/>
                <a:hueOff val="-27656"/>
                <a:satOff val="-5606"/>
                <a:lumOff val="30834"/>
                <a:alphaOff val="0"/>
                <a:tint val="50000"/>
                <a:satMod val="300000"/>
              </a:schemeClr>
            </a:gs>
            <a:gs pos="35000">
              <a:schemeClr val="accent2">
                <a:shade val="50000"/>
                <a:hueOff val="-27656"/>
                <a:satOff val="-5606"/>
                <a:lumOff val="30834"/>
                <a:alphaOff val="0"/>
                <a:tint val="37000"/>
                <a:satMod val="300000"/>
              </a:schemeClr>
            </a:gs>
            <a:gs pos="100000">
              <a:schemeClr val="accent2">
                <a:shade val="50000"/>
                <a:hueOff val="-27656"/>
                <a:satOff val="-5606"/>
                <a:lumOff val="3083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341065"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u="sng" kern="1200" dirty="0" smtClean="0"/>
            <a:t>Usages :</a:t>
          </a:r>
          <a:endParaRPr lang="fr-FR" sz="1400" u="sng" kern="1200" dirty="0"/>
        </a:p>
        <a:p>
          <a:pPr marL="228600" lvl="2" indent="-114300" algn="l" defTabSz="622300">
            <a:lnSpc>
              <a:spcPct val="90000"/>
            </a:lnSpc>
            <a:spcBef>
              <a:spcPct val="0"/>
            </a:spcBef>
            <a:spcAft>
              <a:spcPct val="15000"/>
            </a:spcAft>
            <a:buChar char="••"/>
          </a:pPr>
          <a:r>
            <a:rPr lang="fr-FR" sz="1400" u="none" kern="1200" dirty="0" smtClean="0"/>
            <a:t>Santé publique et coordination</a:t>
          </a:r>
          <a:endParaRPr lang="fr-FR" sz="1400" u="none" kern="1200" dirty="0"/>
        </a:p>
        <a:p>
          <a:pPr marL="114300" lvl="1" indent="-114300" algn="l" defTabSz="622300">
            <a:lnSpc>
              <a:spcPct val="90000"/>
            </a:lnSpc>
            <a:spcBef>
              <a:spcPct val="0"/>
            </a:spcBef>
            <a:spcAft>
              <a:spcPct val="15000"/>
            </a:spcAft>
            <a:buChar char="••"/>
          </a:pPr>
          <a:r>
            <a:rPr lang="fr-FR" sz="1400" u="sng" kern="1200" dirty="0" smtClean="0"/>
            <a:t>Fonctionnalités :</a:t>
          </a:r>
          <a:endParaRPr lang="fr-FR" sz="1400" u="sng" kern="1200" dirty="0"/>
        </a:p>
        <a:p>
          <a:pPr marL="228600" lvl="2" indent="-114300" algn="l" defTabSz="622300">
            <a:lnSpc>
              <a:spcPct val="90000"/>
            </a:lnSpc>
            <a:spcBef>
              <a:spcPct val="0"/>
            </a:spcBef>
            <a:spcAft>
              <a:spcPct val="15000"/>
            </a:spcAft>
            <a:buChar char="••"/>
          </a:pPr>
          <a:r>
            <a:rPr lang="fr-FR" sz="1400" kern="1200" dirty="0" smtClean="0"/>
            <a:t>Expérimentation d’accès aux images via le DMP</a:t>
          </a:r>
          <a:endParaRPr lang="fr-FR" sz="1400" kern="1200" dirty="0"/>
        </a:p>
        <a:p>
          <a:pPr marL="228600" lvl="2" indent="-114300" algn="l" defTabSz="622300">
            <a:lnSpc>
              <a:spcPct val="90000"/>
            </a:lnSpc>
            <a:spcBef>
              <a:spcPct val="0"/>
            </a:spcBef>
            <a:spcAft>
              <a:spcPct val="15000"/>
            </a:spcAft>
            <a:buChar char="••"/>
          </a:pPr>
          <a:r>
            <a:rPr lang="fr-FR" sz="1400" kern="1200" dirty="0" smtClean="0"/>
            <a:t>Publication des images dans un serveur web (expérimentation)</a:t>
          </a:r>
          <a:endParaRPr lang="fr-FR" sz="1400" kern="1200" dirty="0"/>
        </a:p>
      </dsp:txBody>
      <dsp:txXfrm>
        <a:off x="6265306" y="753090"/>
        <a:ext cx="1926271" cy="3530251"/>
      </dsp:txXfrm>
    </dsp:sp>
    <dsp:sp modelId="{522B56DC-1F5A-43F4-A117-C5431D3AAB18}">
      <dsp:nvSpPr>
        <dsp:cNvPr id="0" name=""/>
        <dsp:cNvSpPr/>
      </dsp:nvSpPr>
      <dsp:spPr>
        <a:xfrm>
          <a:off x="5878587" y="242621"/>
          <a:ext cx="773438" cy="7734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0" b="-1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7D723F-1FCC-4CB5-B39E-270427610AE5}" type="datetimeFigureOut">
              <a:rPr lang="fr-FR" smtClean="0"/>
              <a:t>28/03/2013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44838B-76EE-48F8-A8A0-CFE94CF37A5F}" type="slidenum">
              <a:rPr lang="fr-FR" smtClean="0"/>
              <a:t>‹N°›</a:t>
            </a:fld>
            <a:endParaRPr lang="fr-FR"/>
          </a:p>
        </p:txBody>
      </p:sp>
    </p:spTree>
    <p:extLst>
      <p:ext uri="{BB962C8B-B14F-4D97-AF65-F5344CB8AC3E}">
        <p14:creationId xmlns:p14="http://schemas.microsoft.com/office/powerpoint/2010/main" val="356031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L’interopérabilité</a:t>
            </a:r>
            <a:r>
              <a:rPr lang="fr-FR" sz="1200" kern="1200" dirty="0" smtClean="0">
                <a:solidFill>
                  <a:schemeClr val="tx1"/>
                </a:solidFill>
                <a:effectLst/>
                <a:latin typeface="+mn-lt"/>
                <a:ea typeface="+mn-ea"/>
                <a:cs typeface="+mn-cs"/>
              </a:rPr>
              <a:t> de la solution avec les systèmes d’information en place (SIR, PACS, SIH,…) est impérative. Le respect des standards IHE, HL7 et DICOM est un élément déterminant de cette interopérabilité.</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Il est demandé que l'infrastructure proposée pour permettre l'échange et le partage de l'imagerie médicale réponde aux spécifications des profils IHE des domaines "IT Infrastructure" et "</a:t>
            </a:r>
            <a:r>
              <a:rPr lang="fr-FR" sz="1200" kern="1200" dirty="0" err="1" smtClean="0">
                <a:solidFill>
                  <a:schemeClr val="tx1"/>
                </a:solidFill>
                <a:effectLst/>
                <a:latin typeface="+mn-lt"/>
                <a:ea typeface="+mn-ea"/>
                <a:cs typeface="+mn-cs"/>
              </a:rPr>
              <a:t>Radiology</a:t>
            </a:r>
            <a:r>
              <a:rPr lang="fr-FR" sz="1200" kern="1200" dirty="0" smtClean="0">
                <a:solidFill>
                  <a:schemeClr val="tx1"/>
                </a:solidFill>
                <a:effectLst/>
                <a:latin typeface="+mn-lt"/>
                <a:ea typeface="+mn-ea"/>
                <a:cs typeface="+mn-cs"/>
              </a:rPr>
              <a:t>", et notamment la mise en œuvre des profils XDS-I et XDR. La non mise en œuvre de ces profils devra être justifiée par le soumissionnaire. Si le soumissionnaire n'a pas encore déployé ces profils, il pourra présenter un planning de développement et d’intégration. L’intégration de ces profils sera réalisée selon le planning acté sans coût supplémentaire pour les membres du groupement de commande.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Afin de démontrer l’ouverture du PACS proposé, c’est-à-dire le rejet de toute forme de protocoles ou formats propriétaires, le candidat décrira notamment si :</a:t>
            </a:r>
          </a:p>
          <a:p>
            <a:pPr lvl="0"/>
            <a:r>
              <a:rPr lang="fr-FR" sz="1200" kern="1200" dirty="0" smtClean="0">
                <a:solidFill>
                  <a:schemeClr val="tx1"/>
                </a:solidFill>
                <a:effectLst/>
                <a:latin typeface="+mn-lt"/>
                <a:ea typeface="+mn-ea"/>
                <a:cs typeface="+mn-cs"/>
              </a:rPr>
              <a:t>toute mise à jour des métadonnées patient du PACS est propagée vers l’archive selon le profil IHE PIR (Patient Information </a:t>
            </a:r>
            <a:r>
              <a:rPr lang="fr-FR" sz="1200" kern="1200" dirty="0" err="1" smtClean="0">
                <a:solidFill>
                  <a:schemeClr val="tx1"/>
                </a:solidFill>
                <a:effectLst/>
                <a:latin typeface="+mn-lt"/>
                <a:ea typeface="+mn-ea"/>
                <a:cs typeface="+mn-cs"/>
              </a:rPr>
              <a:t>Reconciliation</a:t>
            </a:r>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les données de présentation (annotations, niveau de fenêtre, etc.) sont enregistrées en DICOM SCPS (</a:t>
            </a:r>
            <a:r>
              <a:rPr lang="fr-FR" sz="1200" kern="1200" dirty="0" err="1" smtClean="0">
                <a:solidFill>
                  <a:schemeClr val="tx1"/>
                </a:solidFill>
                <a:effectLst/>
                <a:latin typeface="+mn-lt"/>
                <a:ea typeface="+mn-ea"/>
                <a:cs typeface="+mn-cs"/>
              </a:rPr>
              <a:t>Dicom</a:t>
            </a:r>
            <a:r>
              <a:rPr lang="fr-FR" sz="1200" kern="1200" dirty="0" smtClean="0">
                <a:solidFill>
                  <a:schemeClr val="tx1"/>
                </a:solidFill>
                <a:effectLst/>
                <a:latin typeface="+mn-lt"/>
                <a:ea typeface="+mn-ea"/>
                <a:cs typeface="+mn-cs"/>
              </a:rPr>
              <a:t> Soft Copy </a:t>
            </a:r>
            <a:r>
              <a:rPr lang="fr-FR" sz="1200" kern="1200" dirty="0" err="1" smtClean="0">
                <a:solidFill>
                  <a:schemeClr val="tx1"/>
                </a:solidFill>
                <a:effectLst/>
                <a:latin typeface="+mn-lt"/>
                <a:ea typeface="+mn-ea"/>
                <a:cs typeface="+mn-cs"/>
              </a:rPr>
              <a:t>Presentation</a:t>
            </a:r>
            <a:r>
              <a:rPr lang="fr-FR" sz="1200" kern="1200" dirty="0" smtClean="0">
                <a:solidFill>
                  <a:schemeClr val="tx1"/>
                </a:solidFill>
                <a:effectLst/>
                <a:latin typeface="+mn-lt"/>
                <a:ea typeface="+mn-ea"/>
                <a:cs typeface="+mn-cs"/>
              </a:rPr>
              <a:t> State) ;</a:t>
            </a:r>
          </a:p>
          <a:p>
            <a:pPr lvl="0"/>
            <a:r>
              <a:rPr lang="fr-FR" sz="1200" kern="1200" dirty="0" smtClean="0">
                <a:solidFill>
                  <a:schemeClr val="tx1"/>
                </a:solidFill>
                <a:effectLst/>
                <a:latin typeface="+mn-lt"/>
                <a:ea typeface="+mn-ea"/>
                <a:cs typeface="+mn-cs"/>
              </a:rPr>
              <a:t>les notes cliniques sont enregistrées comme des objets DICOM KOS ;</a:t>
            </a:r>
          </a:p>
          <a:p>
            <a:pPr lvl="0"/>
            <a:r>
              <a:rPr lang="fr-FR" sz="1200" kern="1200" dirty="0" smtClean="0">
                <a:solidFill>
                  <a:schemeClr val="tx1"/>
                </a:solidFill>
                <a:effectLst/>
                <a:latin typeface="+mn-lt"/>
                <a:ea typeface="+mn-ea"/>
                <a:cs typeface="+mn-cs"/>
              </a:rPr>
              <a:t>les données SCPS et les objets KOS sont importables et affichables sur n’importe quel outil de diagnostic, quel que soit le PACS qui les a générés.</a:t>
            </a:r>
          </a:p>
          <a:p>
            <a:endParaRPr lang="fr-FR" dirty="0" smtClean="0"/>
          </a:p>
          <a:p>
            <a:r>
              <a:rPr lang="fr-FR" b="1" dirty="0" smtClean="0"/>
              <a:t>Archivage neutre:</a:t>
            </a:r>
          </a:p>
          <a:p>
            <a:r>
              <a:rPr lang="fr-FR" sz="1200" kern="1200" dirty="0" smtClean="0">
                <a:solidFill>
                  <a:schemeClr val="tx1"/>
                </a:solidFill>
                <a:effectLst/>
                <a:latin typeface="+mn-lt"/>
                <a:ea typeface="+mn-ea"/>
                <a:cs typeface="+mn-cs"/>
              </a:rPr>
              <a:t>L’ensemble de l’archivage sera réalisé sur une plate-forme dite d’archivage neutre. Cette plate-forme garantit la conservation des examens dans un format DICOM rigoureusement non-propriétaire et donc indépendant de la couche applicative de PACS. DICOM sera largement exploité afin de permettre par exemple le stockage des comptes rendus d’imagerie dans les objets DICOM (cf. VI.B Interopérabilité). Cette plate-forme permettra également de stocker des objets non DICOM. </a:t>
            </a:r>
          </a:p>
          <a:p>
            <a:r>
              <a:rPr lang="fr-FR" sz="1200" kern="1200" dirty="0" smtClean="0">
                <a:solidFill>
                  <a:schemeClr val="tx1"/>
                </a:solidFill>
                <a:effectLst/>
                <a:latin typeface="+mn-lt"/>
                <a:ea typeface="+mn-ea"/>
                <a:cs typeface="+mn-cs"/>
              </a:rPr>
              <a:t> Détailler la partie non DICOM</a:t>
            </a:r>
          </a:p>
          <a:p>
            <a:endParaRPr lang="fr-FR" dirty="0" smtClean="0"/>
          </a:p>
          <a:p>
            <a:r>
              <a:rPr lang="fr-FR" sz="1200" kern="1200" dirty="0" smtClean="0">
                <a:solidFill>
                  <a:schemeClr val="tx1"/>
                </a:solidFill>
                <a:effectLst/>
                <a:latin typeface="+mn-lt"/>
                <a:ea typeface="+mn-ea"/>
                <a:cs typeface="+mn-cs"/>
              </a:rPr>
              <a:t>Quatre cas de figures doivent être très clairement envisagés et expliqués par le candidat.</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Ces cas de figures se positionnent tous en fin de marché, la fin de marché devant s’entendre pour toute cause provoquant la fin du marché.</a:t>
            </a:r>
          </a:p>
          <a:p>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1</a:t>
            </a:r>
            <a:r>
              <a:rPr lang="fr-FR" sz="1200" u="sng" kern="1200" baseline="30000" dirty="0" smtClean="0">
                <a:solidFill>
                  <a:schemeClr val="tx1"/>
                </a:solidFill>
                <a:effectLst/>
                <a:latin typeface="+mn-lt"/>
                <a:ea typeface="+mn-ea"/>
                <a:cs typeface="+mn-cs"/>
              </a:rPr>
              <a:t>er</a:t>
            </a:r>
            <a:r>
              <a:rPr lang="fr-FR" sz="1200" u="sng" kern="1200" dirty="0" smtClean="0">
                <a:solidFill>
                  <a:schemeClr val="tx1"/>
                </a:solidFill>
                <a:effectLst/>
                <a:latin typeface="+mn-lt"/>
                <a:ea typeface="+mn-ea"/>
                <a:cs typeface="+mn-cs"/>
              </a:rPr>
              <a:t> cas</a:t>
            </a:r>
            <a:r>
              <a:rPr lang="fr-FR" sz="1200" kern="1200" dirty="0" smtClean="0">
                <a:solidFill>
                  <a:schemeClr val="tx1"/>
                </a:solidFill>
                <a:effectLst/>
                <a:latin typeface="+mn-lt"/>
                <a:ea typeface="+mn-ea"/>
                <a:cs typeface="+mn-cs"/>
              </a:rPr>
              <a:t> : A la fin du marché, Alsace e-santé souhaite acquérir la solution PACS du candidat, y compris l’archivage. Le candidat détaillera les conditions d’acquisition des matériels et licences des logiciels utilisés précédemment en mode service.</a:t>
            </a:r>
          </a:p>
          <a:p>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2</a:t>
            </a:r>
            <a:r>
              <a:rPr lang="fr-FR" sz="1200" u="sng" kern="1200" baseline="30000" dirty="0" smtClean="0">
                <a:solidFill>
                  <a:schemeClr val="tx1"/>
                </a:solidFill>
                <a:effectLst/>
                <a:latin typeface="+mn-lt"/>
                <a:ea typeface="+mn-ea"/>
                <a:cs typeface="+mn-cs"/>
              </a:rPr>
              <a:t>ème</a:t>
            </a:r>
            <a:r>
              <a:rPr lang="fr-FR" sz="1200" u="sng" kern="1200" dirty="0" smtClean="0">
                <a:solidFill>
                  <a:schemeClr val="tx1"/>
                </a:solidFill>
                <a:effectLst/>
                <a:latin typeface="+mn-lt"/>
                <a:ea typeface="+mn-ea"/>
                <a:cs typeface="+mn-cs"/>
              </a:rPr>
              <a:t> cas</a:t>
            </a:r>
            <a:r>
              <a:rPr lang="fr-FR" sz="1200" kern="1200" dirty="0" smtClean="0">
                <a:solidFill>
                  <a:schemeClr val="tx1"/>
                </a:solidFill>
                <a:effectLst/>
                <a:latin typeface="+mn-lt"/>
                <a:ea typeface="+mn-ea"/>
                <a:cs typeface="+mn-cs"/>
              </a:rPr>
              <a:t> : A la fin du marché, Alsace e-santé retient un nouveau prestataire pour sa solution PACS y compris l’archivage en mode service. Le candidat détaillera les conditions de transfert des données (images et index) au titulaire du nouveau marché.</a:t>
            </a:r>
          </a:p>
          <a:p>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3</a:t>
            </a:r>
            <a:r>
              <a:rPr lang="fr-FR" sz="1200" u="sng" kern="1200" baseline="30000" dirty="0" smtClean="0">
                <a:solidFill>
                  <a:schemeClr val="tx1"/>
                </a:solidFill>
                <a:effectLst/>
                <a:latin typeface="+mn-lt"/>
                <a:ea typeface="+mn-ea"/>
                <a:cs typeface="+mn-cs"/>
              </a:rPr>
              <a:t>ème</a:t>
            </a:r>
            <a:r>
              <a:rPr lang="fr-FR" sz="1200" u="sng" kern="1200" dirty="0" smtClean="0">
                <a:solidFill>
                  <a:schemeClr val="tx1"/>
                </a:solidFill>
                <a:effectLst/>
                <a:latin typeface="+mn-lt"/>
                <a:ea typeface="+mn-ea"/>
                <a:cs typeface="+mn-cs"/>
              </a:rPr>
              <a:t> cas</a:t>
            </a:r>
            <a:r>
              <a:rPr lang="fr-FR" sz="1200" kern="1200" dirty="0" smtClean="0">
                <a:solidFill>
                  <a:schemeClr val="tx1"/>
                </a:solidFill>
                <a:effectLst/>
                <a:latin typeface="+mn-lt"/>
                <a:ea typeface="+mn-ea"/>
                <a:cs typeface="+mn-cs"/>
              </a:rPr>
              <a:t> : A la fin du marché, Alsace e-santé retient un nouveau prestataire pour sa solution PACS en mode service mais souhaiter conserve l’archivage avec le prestataire actuel. Le candidat détaillera les conditions les d’intégration des données (images et index) au titulaire du nouveau marché PACS.</a:t>
            </a:r>
          </a:p>
          <a:p>
            <a:r>
              <a:rPr lang="fr-FR" sz="1200" kern="1200" dirty="0" smtClean="0">
                <a:solidFill>
                  <a:schemeClr val="tx1"/>
                </a:solidFill>
                <a:effectLst/>
                <a:latin typeface="+mn-lt"/>
                <a:ea typeface="+mn-ea"/>
                <a:cs typeface="+mn-cs"/>
              </a:rPr>
              <a:t> </a:t>
            </a:r>
          </a:p>
          <a:p>
            <a:r>
              <a:rPr lang="fr-FR" sz="1200" u="sng" kern="1200" dirty="0" smtClean="0">
                <a:solidFill>
                  <a:schemeClr val="tx1"/>
                </a:solidFill>
                <a:effectLst/>
                <a:latin typeface="+mn-lt"/>
                <a:ea typeface="+mn-ea"/>
                <a:cs typeface="+mn-cs"/>
              </a:rPr>
              <a:t>4</a:t>
            </a:r>
            <a:r>
              <a:rPr lang="fr-FR" sz="1200" u="sng" kern="1200" baseline="30000" dirty="0" smtClean="0">
                <a:solidFill>
                  <a:schemeClr val="tx1"/>
                </a:solidFill>
                <a:effectLst/>
                <a:latin typeface="+mn-lt"/>
                <a:ea typeface="+mn-ea"/>
                <a:cs typeface="+mn-cs"/>
              </a:rPr>
              <a:t>ème</a:t>
            </a:r>
            <a:r>
              <a:rPr lang="fr-FR" sz="1200" u="sng" kern="1200" dirty="0" smtClean="0">
                <a:solidFill>
                  <a:schemeClr val="tx1"/>
                </a:solidFill>
                <a:effectLst/>
                <a:latin typeface="+mn-lt"/>
                <a:ea typeface="+mn-ea"/>
                <a:cs typeface="+mn-cs"/>
              </a:rPr>
              <a:t> cas</a:t>
            </a:r>
            <a:r>
              <a:rPr lang="fr-FR" sz="1200" kern="1200" dirty="0" smtClean="0">
                <a:solidFill>
                  <a:schemeClr val="tx1"/>
                </a:solidFill>
                <a:effectLst/>
                <a:latin typeface="+mn-lt"/>
                <a:ea typeface="+mn-ea"/>
                <a:cs typeface="+mn-cs"/>
              </a:rPr>
              <a:t> : A la fin du marché, Alsace e-santé retient un nouveau prestataire pour sa solution d’archivage mais souhaite conserver le PACS en mode service avec le prestataire actuel. Le candidat détaillera conditions de transfert des données (images et index) au titulaire du nouveau marché PACS.</a:t>
            </a:r>
          </a:p>
          <a:p>
            <a:endParaRPr lang="fr-FR" dirty="0" smtClean="0"/>
          </a:p>
          <a:p>
            <a:endParaRPr lang="fr-FR" dirty="0" smtClean="0"/>
          </a:p>
          <a:p>
            <a:r>
              <a:rPr lang="fr-FR" b="1" dirty="0" smtClean="0"/>
              <a:t>Identité patient :</a:t>
            </a:r>
          </a:p>
          <a:p>
            <a:r>
              <a:rPr lang="fr-FR" sz="1200" kern="1200" dirty="0" smtClean="0">
                <a:solidFill>
                  <a:schemeClr val="tx1"/>
                </a:solidFill>
                <a:effectLst/>
                <a:latin typeface="+mn-lt"/>
                <a:ea typeface="+mn-ea"/>
                <a:cs typeface="+mn-cs"/>
              </a:rPr>
              <a:t>De même, dans l’attente d’une généralisation de l’INS, les soumissionnaires au Dialogue Compétitif préciseront les modalités d’identitovigilance qu’ils proposent de mettre en place dans le cadre de SIMRAL. Celles-ci devront permettre une organisation d’identitovigilance respectant les préconisations du GMSIH notamment en termes de :</a:t>
            </a:r>
          </a:p>
          <a:p>
            <a:pPr lvl="0"/>
            <a:r>
              <a:rPr lang="fr-FR" sz="1200" kern="1200" dirty="0" smtClean="0">
                <a:solidFill>
                  <a:schemeClr val="tx1"/>
                </a:solidFill>
                <a:effectLst/>
                <a:latin typeface="+mn-lt"/>
                <a:ea typeface="+mn-ea"/>
                <a:cs typeface="+mn-cs"/>
              </a:rPr>
              <a:t>domaines et politiques d’identification,</a:t>
            </a:r>
          </a:p>
          <a:p>
            <a:pPr lvl="0"/>
            <a:r>
              <a:rPr lang="fr-FR" sz="1200" kern="1200" dirty="0" smtClean="0">
                <a:solidFill>
                  <a:schemeClr val="tx1"/>
                </a:solidFill>
                <a:effectLst/>
                <a:latin typeface="+mn-lt"/>
                <a:ea typeface="+mn-ea"/>
                <a:cs typeface="+mn-cs"/>
              </a:rPr>
              <a:t>domaines et politiques de rapprochement,</a:t>
            </a:r>
          </a:p>
          <a:p>
            <a:pPr lvl="0"/>
            <a:r>
              <a:rPr lang="fr-FR" sz="1200" kern="1200" dirty="0" smtClean="0">
                <a:solidFill>
                  <a:schemeClr val="tx1"/>
                </a:solidFill>
                <a:effectLst/>
                <a:latin typeface="+mn-lt"/>
                <a:ea typeface="+mn-ea"/>
                <a:cs typeface="+mn-cs"/>
              </a:rPr>
              <a:t>utilisation d’identifiant unique et d’identifiants multiples.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L’organisation envisageable en termes d’identitovigilance s’appuiera sur les cellules d’identitovigilance présentes dans les établissements, qui restent maitres de leur domaine, et d’une cellule d’identitovigilance régionale qui sera responsable du domaine et de la politique d’identification et de rapprochement au niveau régional.</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Ils décriront en particulier s’ils peuvent proposer une solution de Master Patient Index (MPI). Dans la négative ils décriront avec précision les fonctionnalités avancées présentes dans la solution proposée.</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Chaque établissement travaillant avec sa propre nomenclature d’identité du patient (PID), celle-ci ne saurait être remise en question. Les soumissionnaires décriront donc de quelle manière sera gérée l’identité du patient par le serveur MPI (Master Patient Index) partagé, et le serveur de registre. Il est important pour des raisons de gestion des cas d’erreurs d’identification de patients qu’après l’indexation par identifiant unique, les métadonnées conservent pour mémoire l’identification du patient au sein de l’établissement de santé d’origine. L’utilisation des possibilités HL7 et DICOM dans le domaine seront explicitées.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Le candidat détaillera dans sa réponse les modalités prévues pour :</a:t>
            </a:r>
          </a:p>
          <a:p>
            <a:pPr lvl="0"/>
            <a:r>
              <a:rPr lang="fr-FR" sz="1200" kern="1200" dirty="0" smtClean="0">
                <a:solidFill>
                  <a:schemeClr val="tx1"/>
                </a:solidFill>
                <a:effectLst/>
                <a:latin typeface="+mn-lt"/>
                <a:ea typeface="+mn-ea"/>
                <a:cs typeface="+mn-cs"/>
              </a:rPr>
              <a:t>La gestion des identifiants patient : support des identifiants multiples IPP ES, IPP région, INS, autres ;</a:t>
            </a:r>
          </a:p>
          <a:p>
            <a:pPr lvl="0"/>
            <a:r>
              <a:rPr lang="fr-FR" sz="1200" kern="1200" dirty="0" smtClean="0">
                <a:solidFill>
                  <a:schemeClr val="tx1"/>
                </a:solidFill>
                <a:effectLst/>
                <a:latin typeface="+mn-lt"/>
                <a:ea typeface="+mn-ea"/>
                <a:cs typeface="+mn-cs"/>
              </a:rPr>
              <a:t>Le support de multiples domaines d’identification et domaines de rapprochement ;</a:t>
            </a:r>
          </a:p>
          <a:p>
            <a:pPr lvl="0"/>
            <a:r>
              <a:rPr lang="fr-FR" sz="1200" kern="1200" dirty="0" smtClean="0">
                <a:solidFill>
                  <a:schemeClr val="tx1"/>
                </a:solidFill>
                <a:effectLst/>
                <a:latin typeface="+mn-lt"/>
                <a:ea typeface="+mn-ea"/>
                <a:cs typeface="+mn-cs"/>
              </a:rPr>
              <a:t>Les processus d’identification et de rapprochement ;</a:t>
            </a:r>
          </a:p>
          <a:p>
            <a:pPr lvl="0"/>
            <a:r>
              <a:rPr lang="fr-FR" sz="1200" kern="1200" dirty="0" smtClean="0">
                <a:solidFill>
                  <a:schemeClr val="tx1"/>
                </a:solidFill>
                <a:effectLst/>
                <a:latin typeface="+mn-lt"/>
                <a:ea typeface="+mn-ea"/>
                <a:cs typeface="+mn-cs"/>
              </a:rPr>
              <a:t>La gestion des traits d’identification et règles de rapprochement ;</a:t>
            </a:r>
          </a:p>
          <a:p>
            <a:pPr lvl="0"/>
            <a:r>
              <a:rPr lang="fr-FR" sz="1200" kern="1200" dirty="0" smtClean="0">
                <a:solidFill>
                  <a:schemeClr val="tx1"/>
                </a:solidFill>
                <a:effectLst/>
                <a:latin typeface="+mn-lt"/>
                <a:ea typeface="+mn-ea"/>
                <a:cs typeface="+mn-cs"/>
              </a:rPr>
              <a:t>La possibilité de faire profiter les ES des ces services au sein de leur SIH.</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Alsace e-santé compte sur l’expérience du candidat dans le domaine pour être accompagné dans la définition et la mise en œuvre des organisations nécessaires dans ce contexte mutualisé.</a:t>
            </a:r>
          </a:p>
          <a:p>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fld id="{3ACB7FDB-EE55-49D2-A113-CA54F65EC908}" type="slidenum">
              <a:rPr lang="fr-FR" smtClean="0"/>
              <a:t>12</a:t>
            </a:fld>
            <a:endParaRPr lang="fr-FR"/>
          </a:p>
        </p:txBody>
      </p:sp>
    </p:spTree>
    <p:extLst>
      <p:ext uri="{BB962C8B-B14F-4D97-AF65-F5344CB8AC3E}">
        <p14:creationId xmlns:p14="http://schemas.microsoft.com/office/powerpoint/2010/main" val="1178119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205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36" y="44624"/>
            <a:ext cx="9103668"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hasCustomPrompt="1"/>
          </p:nvPr>
        </p:nvSpPr>
        <p:spPr>
          <a:xfrm>
            <a:off x="3078668" y="2420888"/>
            <a:ext cx="5453772" cy="1470025"/>
          </a:xfrm>
        </p:spPr>
        <p:txBody>
          <a:bodyPr>
            <a:normAutofit/>
          </a:bodyPr>
          <a:lstStyle>
            <a:lvl1pPr algn="r">
              <a:defRPr sz="4400">
                <a:solidFill>
                  <a:schemeClr val="bg1"/>
                </a:solidFill>
              </a:defRPr>
            </a:lvl1pPr>
          </a:lstStyle>
          <a:p>
            <a:r>
              <a:rPr lang="fr-FR" dirty="0" smtClean="0"/>
              <a:t>Modifiez le titre</a:t>
            </a:r>
            <a:endParaRPr lang="fr-FR" dirty="0"/>
          </a:p>
        </p:txBody>
      </p:sp>
      <p:sp>
        <p:nvSpPr>
          <p:cNvPr id="3" name="Sous-titre 2"/>
          <p:cNvSpPr>
            <a:spLocks noGrp="1"/>
          </p:cNvSpPr>
          <p:nvPr>
            <p:ph type="subTitle" idx="1" hasCustomPrompt="1"/>
          </p:nvPr>
        </p:nvSpPr>
        <p:spPr>
          <a:xfrm>
            <a:off x="3078668" y="3886200"/>
            <a:ext cx="5453772" cy="1752600"/>
          </a:xfrm>
        </p:spPr>
        <p:txBody>
          <a:bodyPr>
            <a:normAutofit/>
          </a:bodyPr>
          <a:lstStyle>
            <a:lvl1pPr marL="0" indent="0" algn="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sous-titre du masque</a:t>
            </a:r>
            <a:endParaRPr lang="fr-FR" dirty="0"/>
          </a:p>
        </p:txBody>
      </p:sp>
      <p:sp>
        <p:nvSpPr>
          <p:cNvPr id="4" name="Espace réservé de la date 3"/>
          <p:cNvSpPr>
            <a:spLocks noGrp="1"/>
          </p:cNvSpPr>
          <p:nvPr>
            <p:ph type="dt" sz="half" idx="10"/>
          </p:nvPr>
        </p:nvSpPr>
        <p:spPr>
          <a:xfrm>
            <a:off x="251520" y="6545237"/>
            <a:ext cx="1152128" cy="268139"/>
          </a:xfrm>
        </p:spPr>
        <p:txBody>
          <a:bodyPr/>
          <a:lstStyle/>
          <a:p>
            <a:fld id="{50C7131E-9346-41D8-8AA0-446F2A3D3071}" type="datetime1">
              <a:rPr lang="fr-FR" smtClean="0"/>
              <a:t>28/03/2013</a:t>
            </a:fld>
            <a:endParaRPr lang="fr-FR"/>
          </a:p>
        </p:txBody>
      </p:sp>
      <p:sp>
        <p:nvSpPr>
          <p:cNvPr id="5" name="Espace réservé du pied de page 4"/>
          <p:cNvSpPr>
            <a:spLocks noGrp="1"/>
          </p:cNvSpPr>
          <p:nvPr>
            <p:ph type="ftr" sz="quarter" idx="11"/>
          </p:nvPr>
        </p:nvSpPr>
        <p:spPr/>
        <p:txBody>
          <a:bodyPr/>
          <a:lstStyle/>
          <a:p>
            <a:r>
              <a:rPr lang="fr-FR" dirty="0" smtClean="0"/>
              <a:t>Titre du document</a:t>
            </a:r>
            <a:endParaRPr lang="fr-FR" dirty="0"/>
          </a:p>
        </p:txBody>
      </p:sp>
      <p:sp>
        <p:nvSpPr>
          <p:cNvPr id="6" name="Espace réservé du numéro de diapositive 5"/>
          <p:cNvSpPr>
            <a:spLocks noGrp="1"/>
          </p:cNvSpPr>
          <p:nvPr>
            <p:ph type="sldNum" sz="quarter" idx="12"/>
          </p:nvPr>
        </p:nvSpPr>
        <p:spPr>
          <a:xfrm>
            <a:off x="7956376" y="6545237"/>
            <a:ext cx="874440" cy="268139"/>
          </a:xfrm>
        </p:spPr>
        <p:txBody>
          <a:bodyPr/>
          <a:lstStyle/>
          <a:p>
            <a:fld id="{DB928F08-850E-402B-80C1-6C63EA7440F1}" type="slidenum">
              <a:rPr lang="fr-FR" smtClean="0"/>
              <a:t>‹N°›</a:t>
            </a:fld>
            <a:endParaRPr lang="fr-F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8415" y="495738"/>
            <a:ext cx="2700253" cy="98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5322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Diapositive de titr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18003"/>
            <a:ext cx="9108504" cy="683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hasCustomPrompt="1"/>
          </p:nvPr>
        </p:nvSpPr>
        <p:spPr>
          <a:xfrm>
            <a:off x="2051720" y="4191223"/>
            <a:ext cx="6694512" cy="893961"/>
          </a:xfrm>
        </p:spPr>
        <p:txBody>
          <a:bodyPr>
            <a:normAutofit/>
          </a:bodyPr>
          <a:lstStyle>
            <a:lvl1pPr algn="r">
              <a:defRPr sz="3600">
                <a:solidFill>
                  <a:srgbClr val="97005E"/>
                </a:solidFill>
              </a:defRPr>
            </a:lvl1pPr>
          </a:lstStyle>
          <a:p>
            <a:r>
              <a:rPr lang="fr-FR" dirty="0" smtClean="0"/>
              <a:t>Modifiez le titre</a:t>
            </a:r>
            <a:endParaRPr lang="fr-FR" dirty="0"/>
          </a:p>
        </p:txBody>
      </p:sp>
      <p:sp>
        <p:nvSpPr>
          <p:cNvPr id="3" name="Sous-titre 2"/>
          <p:cNvSpPr>
            <a:spLocks noGrp="1"/>
          </p:cNvSpPr>
          <p:nvPr>
            <p:ph type="subTitle" idx="1" hasCustomPrompt="1"/>
          </p:nvPr>
        </p:nvSpPr>
        <p:spPr>
          <a:xfrm>
            <a:off x="2051720" y="5013176"/>
            <a:ext cx="6696744" cy="697632"/>
          </a:xfrm>
        </p:spPr>
        <p:txBody>
          <a:bodyPr>
            <a:normAutofit/>
          </a:bodyPr>
          <a:lstStyle>
            <a:lvl1pPr marL="0" indent="0" algn="r">
              <a:spcBef>
                <a:spcPts val="0"/>
              </a:spcBef>
              <a:buNone/>
              <a:defRPr sz="2400">
                <a:solidFill>
                  <a:srgbClr val="9700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sous-titre</a:t>
            </a:r>
            <a:endParaRPr lang="fr-FR" dirty="0"/>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7544" y="404664"/>
            <a:ext cx="257819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p:cNvSpPr>
            <a:spLocks noGrp="1"/>
          </p:cNvSpPr>
          <p:nvPr>
            <p:ph type="dt" sz="half" idx="10"/>
          </p:nvPr>
        </p:nvSpPr>
        <p:spPr/>
        <p:txBody>
          <a:bodyPr/>
          <a:lstStyle/>
          <a:p>
            <a:fld id="{9AAB2453-EBEE-4069-B380-3AA7D45050AE}" type="datetime1">
              <a:rPr lang="fr-FR" smtClean="0"/>
              <a:t>28/03/2013</a:t>
            </a:fld>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dirty="0"/>
          </a:p>
        </p:txBody>
      </p:sp>
      <p:sp>
        <p:nvSpPr>
          <p:cNvPr id="6" name="Espace réservé du numéro de diapositive 5"/>
          <p:cNvSpPr>
            <a:spLocks noGrp="1"/>
          </p:cNvSpPr>
          <p:nvPr>
            <p:ph type="sldNum" sz="quarter" idx="12"/>
          </p:nvPr>
        </p:nvSpPr>
        <p:spPr/>
        <p:txBody>
          <a:bodyPr/>
          <a:lstStyle/>
          <a:p>
            <a:fld id="{DB928F08-850E-402B-80C1-6C63EA7440F1}" type="slidenum">
              <a:rPr lang="fr-FR" smtClean="0"/>
              <a:t>‹N°›</a:t>
            </a:fld>
            <a:endParaRPr lang="fr-FR"/>
          </a:p>
        </p:txBody>
      </p:sp>
    </p:spTree>
    <p:extLst>
      <p:ext uri="{BB962C8B-B14F-4D97-AF65-F5344CB8AC3E}">
        <p14:creationId xmlns:p14="http://schemas.microsoft.com/office/powerpoint/2010/main" val="39083078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64905" y="260648"/>
            <a:ext cx="6131024" cy="1008112"/>
          </a:xfrm>
        </p:spPr>
        <p:txBody>
          <a:bodyPr/>
          <a:lstStyle>
            <a:lvl1pPr>
              <a:defRPr/>
            </a:lvl1pPr>
          </a:lstStyle>
          <a:p>
            <a:r>
              <a:rPr lang="fr-FR" dirty="0" smtClean="0"/>
              <a:t>Sommaire</a:t>
            </a:r>
            <a:endParaRPr lang="fr-FR" dirty="0"/>
          </a:p>
        </p:txBody>
      </p:sp>
      <p:sp>
        <p:nvSpPr>
          <p:cNvPr id="3" name="Espace réservé du contenu 2"/>
          <p:cNvSpPr>
            <a:spLocks noGrp="1"/>
          </p:cNvSpPr>
          <p:nvPr>
            <p:ph idx="1" hasCustomPrompt="1"/>
          </p:nvPr>
        </p:nvSpPr>
        <p:spPr>
          <a:xfrm>
            <a:off x="457200" y="1600200"/>
            <a:ext cx="4114800" cy="4525963"/>
          </a:xfrm>
        </p:spPr>
        <p:txBody>
          <a:bodyPr/>
          <a:lstStyle>
            <a:lvl1pPr>
              <a:defRPr/>
            </a:lvl1pPr>
            <a:lvl2pPr>
              <a:buClr>
                <a:srgbClr val="97005E"/>
              </a:buClr>
              <a:defRPr/>
            </a:lvl2pPr>
            <a:lvl3pPr>
              <a:buClr>
                <a:srgbClr val="97005E"/>
              </a:buClr>
              <a:defRPr/>
            </a:lvl3pPr>
            <a:lvl4pPr>
              <a:buClr>
                <a:srgbClr val="97005E"/>
              </a:buClr>
              <a:defRPr/>
            </a:lvl4pPr>
            <a:lvl5pPr>
              <a:buClr>
                <a:srgbClr val="97005E"/>
              </a:buClr>
              <a:defRPr/>
            </a:lvl5pPr>
          </a:lstStyle>
          <a:p>
            <a:pPr lvl="0"/>
            <a:r>
              <a:rPr lang="fr-FR" dirty="0" smtClean="0"/>
              <a:t>Modifiez le texte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BBCA736-A876-4822-8E8A-6B6229FF03CC}" type="datetime1">
              <a:rPr lang="fr-FR" smtClean="0"/>
              <a:t>28/03/2013</a:t>
            </a:fld>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
        <p:nvSpPr>
          <p:cNvPr id="6" name="Espace réservé du numéro de diapositive 5"/>
          <p:cNvSpPr>
            <a:spLocks noGrp="1"/>
          </p:cNvSpPr>
          <p:nvPr>
            <p:ph type="sldNum" sz="quarter" idx="12"/>
          </p:nvPr>
        </p:nvSpPr>
        <p:spPr/>
        <p:txBody>
          <a:bodyPr/>
          <a:lstStyle/>
          <a:p>
            <a:fld id="{DB928F08-850E-402B-80C1-6C63EA7440F1}" type="slidenum">
              <a:rPr lang="fr-FR" smtClean="0"/>
              <a:t>‹N°›</a:t>
            </a:fld>
            <a:endParaRPr lang="fr-FR"/>
          </a:p>
        </p:txBody>
      </p:sp>
      <p:cxnSp>
        <p:nvCxnSpPr>
          <p:cNvPr id="8" name="Connecteur droit 7"/>
          <p:cNvCxnSpPr/>
          <p:nvPr userDrawn="1"/>
        </p:nvCxnSpPr>
        <p:spPr>
          <a:xfrm>
            <a:off x="467544" y="1340768"/>
            <a:ext cx="8208912" cy="0"/>
          </a:xfrm>
          <a:prstGeom prst="line">
            <a:avLst/>
          </a:prstGeom>
          <a:ln>
            <a:solidFill>
              <a:srgbClr val="97005E"/>
            </a:solidFill>
          </a:ln>
        </p:spPr>
        <p:style>
          <a:lnRef idx="1">
            <a:schemeClr val="accent1"/>
          </a:lnRef>
          <a:fillRef idx="0">
            <a:schemeClr val="accent1"/>
          </a:fillRef>
          <a:effectRef idx="0">
            <a:schemeClr val="accent1"/>
          </a:effectRef>
          <a:fontRef idx="minor">
            <a:schemeClr val="tx1"/>
          </a:fontRef>
        </p:style>
      </p:cxnSp>
      <p:pic>
        <p:nvPicPr>
          <p:cNvPr id="1026" name="Picture 2" descr="G:\Activités\Communication_GCS\IMAGES\Illustrations\Pictos Asip\Medecin\Medeci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8535" y="2018961"/>
            <a:ext cx="3047921" cy="341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782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64905" y="250952"/>
            <a:ext cx="6131024" cy="1080120"/>
          </a:xfrm>
        </p:spPr>
        <p:txBody>
          <a:bodyPr/>
          <a:lstStyle/>
          <a:p>
            <a:r>
              <a:rPr lang="fr-FR" dirty="0" smtClean="0"/>
              <a:t>Modifiez le titre</a:t>
            </a:r>
            <a:endParaRPr lang="fr-FR" dirty="0"/>
          </a:p>
        </p:txBody>
      </p:sp>
      <p:sp>
        <p:nvSpPr>
          <p:cNvPr id="3" name="Espace réservé du contenu 2"/>
          <p:cNvSpPr>
            <a:spLocks noGrp="1"/>
          </p:cNvSpPr>
          <p:nvPr>
            <p:ph idx="1" hasCustomPrompt="1"/>
          </p:nvPr>
        </p:nvSpPr>
        <p:spPr/>
        <p:txBody>
          <a:bodyPr/>
          <a:lstStyle>
            <a:lvl1pPr>
              <a:defRPr/>
            </a:lvl1pPr>
          </a:lstStyle>
          <a:p>
            <a:pPr lvl="0"/>
            <a:r>
              <a:rPr lang="fr-FR" dirty="0" smtClean="0"/>
              <a:t>Modifiez le texte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DBBCA736-A876-4822-8E8A-6B6229FF03CC}" type="datetime1">
              <a:rPr lang="fr-FR" smtClean="0"/>
              <a:t>28/03/2013</a:t>
            </a:fld>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
        <p:nvSpPr>
          <p:cNvPr id="6" name="Espace réservé du numéro de diapositive 5"/>
          <p:cNvSpPr>
            <a:spLocks noGrp="1"/>
          </p:cNvSpPr>
          <p:nvPr>
            <p:ph type="sldNum" sz="quarter" idx="12"/>
          </p:nvPr>
        </p:nvSpPr>
        <p:spPr/>
        <p:txBody>
          <a:bodyPr/>
          <a:lstStyle/>
          <a:p>
            <a:fld id="{DB928F08-850E-402B-80C1-6C63EA7440F1}" type="slidenum">
              <a:rPr lang="fr-FR" smtClean="0"/>
              <a:t>‹N°›</a:t>
            </a:fld>
            <a:endParaRPr lang="fr-FR"/>
          </a:p>
        </p:txBody>
      </p:sp>
      <p:cxnSp>
        <p:nvCxnSpPr>
          <p:cNvPr id="8" name="Connecteur droit 7"/>
          <p:cNvCxnSpPr/>
          <p:nvPr userDrawn="1"/>
        </p:nvCxnSpPr>
        <p:spPr>
          <a:xfrm>
            <a:off x="467544" y="1340768"/>
            <a:ext cx="8208912" cy="0"/>
          </a:xfrm>
          <a:prstGeom prst="line">
            <a:avLst/>
          </a:prstGeom>
          <a:ln>
            <a:solidFill>
              <a:srgbClr val="9700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7465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Modifiez le titre</a:t>
            </a:r>
            <a:endParaRPr lang="fr-FR" dirty="0"/>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 texte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Modifiez le texte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79112FA0-DB48-424A-85AC-86461E118D11}" type="datetime1">
              <a:rPr lang="fr-FR" smtClean="0"/>
              <a:t>28/03/2013</a:t>
            </a:fld>
            <a:endParaRPr lang="fr-FR"/>
          </a:p>
        </p:txBody>
      </p:sp>
      <p:sp>
        <p:nvSpPr>
          <p:cNvPr id="6" name="Espace réservé du pied de page 5"/>
          <p:cNvSpPr>
            <a:spLocks noGrp="1"/>
          </p:cNvSpPr>
          <p:nvPr>
            <p:ph type="ftr" sz="quarter" idx="11"/>
          </p:nvPr>
        </p:nvSpPr>
        <p:spPr/>
        <p:txBody>
          <a:bodyPr/>
          <a:lstStyle/>
          <a:p>
            <a:r>
              <a:rPr lang="fr-FR" smtClean="0"/>
              <a:t>Titre du document</a:t>
            </a:r>
            <a:endParaRPr lang="fr-FR"/>
          </a:p>
        </p:txBody>
      </p:sp>
      <p:sp>
        <p:nvSpPr>
          <p:cNvPr id="7" name="Espace réservé du numéro de diapositive 6"/>
          <p:cNvSpPr>
            <a:spLocks noGrp="1"/>
          </p:cNvSpPr>
          <p:nvPr>
            <p:ph type="sldNum" sz="quarter" idx="12"/>
          </p:nvPr>
        </p:nvSpPr>
        <p:spPr/>
        <p:txBody>
          <a:bodyPr/>
          <a:lstStyle/>
          <a:p>
            <a:fld id="{DB928F08-850E-402B-80C1-6C63EA7440F1}" type="slidenum">
              <a:rPr lang="fr-FR" smtClean="0"/>
              <a:t>‹N°›</a:t>
            </a:fld>
            <a:endParaRPr lang="fr-FR"/>
          </a:p>
        </p:txBody>
      </p:sp>
      <p:cxnSp>
        <p:nvCxnSpPr>
          <p:cNvPr id="8" name="Connecteur droit 7"/>
          <p:cNvCxnSpPr/>
          <p:nvPr userDrawn="1"/>
        </p:nvCxnSpPr>
        <p:spPr>
          <a:xfrm>
            <a:off x="467544" y="1268760"/>
            <a:ext cx="8208912" cy="0"/>
          </a:xfrm>
          <a:prstGeom prst="line">
            <a:avLst/>
          </a:prstGeom>
          <a:ln>
            <a:solidFill>
              <a:srgbClr val="9700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35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821904" y="177038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dirty="0"/>
          </a:p>
        </p:txBody>
      </p:sp>
      <p:sp>
        <p:nvSpPr>
          <p:cNvPr id="4" name="Espace réservé du texte 3"/>
          <p:cNvSpPr>
            <a:spLocks noGrp="1"/>
          </p:cNvSpPr>
          <p:nvPr>
            <p:ph type="body" sz="half" idx="2" hasCustomPrompt="1"/>
          </p:nvPr>
        </p:nvSpPr>
        <p:spPr>
          <a:xfrm>
            <a:off x="1828800" y="5223322"/>
            <a:ext cx="5486400" cy="365918"/>
          </a:xfrm>
        </p:spPr>
        <p:txBody>
          <a:bodyPr/>
          <a:lstStyle>
            <a:lvl1pPr marL="0" indent="0" algn="r">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Titre de l’image</a:t>
            </a:r>
          </a:p>
        </p:txBody>
      </p:sp>
      <p:sp>
        <p:nvSpPr>
          <p:cNvPr id="5" name="Espace réservé de la date 4"/>
          <p:cNvSpPr>
            <a:spLocks noGrp="1"/>
          </p:cNvSpPr>
          <p:nvPr>
            <p:ph type="dt" sz="half" idx="10"/>
          </p:nvPr>
        </p:nvSpPr>
        <p:spPr>
          <a:xfrm>
            <a:off x="467544" y="6525344"/>
            <a:ext cx="720080" cy="268139"/>
          </a:xfrm>
        </p:spPr>
        <p:txBody>
          <a:bodyPr/>
          <a:lstStyle/>
          <a:p>
            <a:fld id="{61D9B671-BC86-432E-9211-CA0DF35A1B09}" type="datetime1">
              <a:rPr lang="fr-FR" smtClean="0"/>
              <a:t>28/03/2013</a:t>
            </a:fld>
            <a:endParaRPr lang="fr-FR"/>
          </a:p>
        </p:txBody>
      </p:sp>
      <p:sp>
        <p:nvSpPr>
          <p:cNvPr id="6" name="Espace réservé du pied de page 5"/>
          <p:cNvSpPr>
            <a:spLocks noGrp="1"/>
          </p:cNvSpPr>
          <p:nvPr>
            <p:ph type="ftr" sz="quarter" idx="11"/>
          </p:nvPr>
        </p:nvSpPr>
        <p:spPr>
          <a:xfrm>
            <a:off x="1403648" y="6545237"/>
            <a:ext cx="6336704" cy="268139"/>
          </a:xfrm>
        </p:spPr>
        <p:txBody>
          <a:bodyPr/>
          <a:lstStyle/>
          <a:p>
            <a:r>
              <a:rPr lang="fr-FR" smtClean="0"/>
              <a:t>Titre du document</a:t>
            </a:r>
            <a:endParaRPr lang="fr-FR"/>
          </a:p>
        </p:txBody>
      </p:sp>
      <p:sp>
        <p:nvSpPr>
          <p:cNvPr id="7" name="Espace réservé du numéro de diapositive 6"/>
          <p:cNvSpPr>
            <a:spLocks noGrp="1"/>
          </p:cNvSpPr>
          <p:nvPr>
            <p:ph type="sldNum" sz="quarter" idx="12"/>
          </p:nvPr>
        </p:nvSpPr>
        <p:spPr/>
        <p:txBody>
          <a:bodyPr/>
          <a:lstStyle/>
          <a:p>
            <a:fld id="{DB928F08-850E-402B-80C1-6C63EA7440F1}" type="slidenum">
              <a:rPr lang="fr-FR" smtClean="0"/>
              <a:t>‹N°›</a:t>
            </a:fld>
            <a:endParaRPr lang="fr-FR" dirty="0"/>
          </a:p>
        </p:txBody>
      </p:sp>
      <p:cxnSp>
        <p:nvCxnSpPr>
          <p:cNvPr id="8" name="Connecteur droit 7"/>
          <p:cNvCxnSpPr/>
          <p:nvPr userDrawn="1"/>
        </p:nvCxnSpPr>
        <p:spPr>
          <a:xfrm>
            <a:off x="395536" y="1196752"/>
            <a:ext cx="8208912" cy="0"/>
          </a:xfrm>
          <a:prstGeom prst="line">
            <a:avLst/>
          </a:prstGeom>
          <a:ln>
            <a:solidFill>
              <a:srgbClr val="97005E"/>
            </a:solidFill>
          </a:ln>
        </p:spPr>
        <p:style>
          <a:lnRef idx="1">
            <a:schemeClr val="accent1"/>
          </a:lnRef>
          <a:fillRef idx="0">
            <a:schemeClr val="accent1"/>
          </a:fillRef>
          <a:effectRef idx="0">
            <a:schemeClr val="accent1"/>
          </a:effectRef>
          <a:fontRef idx="minor">
            <a:schemeClr val="tx1"/>
          </a:fontRef>
        </p:style>
      </p:cxnSp>
      <p:sp>
        <p:nvSpPr>
          <p:cNvPr id="10" name="Espace réservé du texte 3"/>
          <p:cNvSpPr>
            <a:spLocks noGrp="1"/>
          </p:cNvSpPr>
          <p:nvPr>
            <p:ph type="body" sz="half" idx="13" hasCustomPrompt="1"/>
          </p:nvPr>
        </p:nvSpPr>
        <p:spPr>
          <a:xfrm>
            <a:off x="1828800" y="5583362"/>
            <a:ext cx="5486400" cy="365918"/>
          </a:xfrm>
        </p:spPr>
        <p:txBody>
          <a:bodyPr>
            <a:normAutofit/>
          </a:bodyPr>
          <a:lstStyle>
            <a:lvl1pPr marL="0" indent="0">
              <a:buNone/>
              <a:defRPr sz="11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Détails complémentaires</a:t>
            </a:r>
          </a:p>
        </p:txBody>
      </p:sp>
      <p:sp>
        <p:nvSpPr>
          <p:cNvPr id="11" name="Titre 10"/>
          <p:cNvSpPr>
            <a:spLocks noGrp="1"/>
          </p:cNvSpPr>
          <p:nvPr>
            <p:ph type="title" hasCustomPrompt="1"/>
          </p:nvPr>
        </p:nvSpPr>
        <p:spPr/>
        <p:txBody>
          <a:bodyPr/>
          <a:lstStyle/>
          <a:p>
            <a:r>
              <a:rPr lang="fr-FR" dirty="0" smtClean="0"/>
              <a:t>Modifiez le titre</a:t>
            </a:r>
            <a:endParaRPr lang="fr-FR" dirty="0"/>
          </a:p>
        </p:txBody>
      </p:sp>
    </p:spTree>
    <p:extLst>
      <p:ext uri="{BB962C8B-B14F-4D97-AF65-F5344CB8AC3E}">
        <p14:creationId xmlns:p14="http://schemas.microsoft.com/office/powerpoint/2010/main" val="33721269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 name="Image 6" descr="masquepptCouv_OK2-01.jpg"/>
          <p:cNvPicPr>
            <a:picLocks noChangeAspect="1"/>
          </p:cNvPicPr>
          <p:nvPr userDrawn="1">
            <p:custDataLst>
              <p:tags r:id="rId1"/>
            </p:custDataLst>
          </p:nvPr>
        </p:nvPicPr>
        <p:blipFill>
          <a:blip r:embed="rId8"/>
          <a:srcRect/>
          <a:stretch>
            <a:fillRect/>
          </a:stretch>
        </p:blipFill>
        <p:spPr bwMode="auto">
          <a:xfrm>
            <a:off x="0" y="0"/>
            <a:ext cx="9144000" cy="6858000"/>
          </a:xfrm>
          <a:prstGeom prst="rect">
            <a:avLst/>
          </a:prstGeom>
          <a:noFill/>
          <a:ln w="9525">
            <a:noFill/>
            <a:miter lim="800000"/>
            <a:headEnd/>
            <a:tailEnd/>
          </a:ln>
        </p:spPr>
      </p:pic>
      <p:cxnSp>
        <p:nvCxnSpPr>
          <p:cNvPr id="3" name="Connecteur droit avec flèche 7"/>
          <p:cNvCxnSpPr/>
          <p:nvPr userDrawn="1">
            <p:custDataLst>
              <p:tags r:id="rId2"/>
            </p:custDataLst>
          </p:nvPr>
        </p:nvCxnSpPr>
        <p:spPr>
          <a:xfrm rot="5400000">
            <a:off x="8289925" y="6003926"/>
            <a:ext cx="485775" cy="0"/>
          </a:xfrm>
          <a:prstGeom prst="straightConnector1">
            <a:avLst/>
          </a:prstGeom>
          <a:ln w="12700">
            <a:solidFill>
              <a:srgbClr val="9B0057"/>
            </a:solidFill>
            <a:tailEnd type="oval"/>
          </a:ln>
          <a:effectLst/>
        </p:spPr>
        <p:style>
          <a:lnRef idx="2">
            <a:schemeClr val="accent1"/>
          </a:lnRef>
          <a:fillRef idx="0">
            <a:schemeClr val="accent1"/>
          </a:fillRef>
          <a:effectRef idx="1">
            <a:schemeClr val="accent1"/>
          </a:effectRef>
          <a:fontRef idx="minor">
            <a:schemeClr val="tx1"/>
          </a:fontRef>
        </p:style>
      </p:cxnSp>
      <p:cxnSp>
        <p:nvCxnSpPr>
          <p:cNvPr id="4" name="Connecteur droit avec flèche 8"/>
          <p:cNvCxnSpPr/>
          <p:nvPr userDrawn="1">
            <p:custDataLst>
              <p:tags r:id="rId3"/>
            </p:custDataLst>
          </p:nvPr>
        </p:nvCxnSpPr>
        <p:spPr>
          <a:xfrm rot="5400000">
            <a:off x="4073525" y="6003926"/>
            <a:ext cx="485775" cy="0"/>
          </a:xfrm>
          <a:prstGeom prst="straightConnector1">
            <a:avLst/>
          </a:prstGeom>
          <a:ln w="12700">
            <a:solidFill>
              <a:srgbClr val="9B0057"/>
            </a:solidFill>
            <a:tailEnd type="oval"/>
          </a:ln>
          <a:effectLst/>
        </p:spPr>
        <p:style>
          <a:lnRef idx="2">
            <a:schemeClr val="accent1"/>
          </a:lnRef>
          <a:fillRef idx="0">
            <a:schemeClr val="accent1"/>
          </a:fillRef>
          <a:effectRef idx="1">
            <a:schemeClr val="accent1"/>
          </a:effectRef>
          <a:fontRef idx="minor">
            <a:schemeClr val="tx1"/>
          </a:fontRef>
        </p:style>
      </p:cxnSp>
      <p:sp>
        <p:nvSpPr>
          <p:cNvPr id="5" name="Espace réservé de la date 3"/>
          <p:cNvSpPr>
            <a:spLocks noGrp="1"/>
          </p:cNvSpPr>
          <p:nvPr>
            <p:ph type="dt" sz="half" idx="10"/>
            <p:custDataLst>
              <p:tags r:id="rId4"/>
            </p:custDataLst>
          </p:nvPr>
        </p:nvSpPr>
        <p:spPr/>
        <p:txBody>
          <a:bodyPr/>
          <a:lstStyle>
            <a:lvl1pPr>
              <a:defRPr>
                <a:latin typeface="Arial" charset="0"/>
                <a:cs typeface="Arial" charset="0"/>
              </a:defRPr>
            </a:lvl1pPr>
          </a:lstStyle>
          <a:p>
            <a:fld id="{75B7099B-9E7D-4AA7-97FE-2BB8EB771D11}" type="datetime1">
              <a:rPr lang="fr-FR"/>
              <a:pPr/>
              <a:t>28/03/2013</a:t>
            </a:fld>
            <a:endParaRPr lang="fr-FR" dirty="0"/>
          </a:p>
        </p:txBody>
      </p:sp>
      <p:sp>
        <p:nvSpPr>
          <p:cNvPr id="6" name="Espace réservé du pied de page 4"/>
          <p:cNvSpPr>
            <a:spLocks noGrp="1"/>
          </p:cNvSpPr>
          <p:nvPr>
            <p:ph type="ftr" sz="quarter" idx="11"/>
            <p:custDataLst>
              <p:tags r:id="rId5"/>
            </p:custDataLst>
          </p:nvPr>
        </p:nvSpPr>
        <p:spPr/>
        <p:txBody>
          <a:bodyPr/>
          <a:lstStyle>
            <a:lvl1pPr>
              <a:defRPr>
                <a:latin typeface="Arial" pitchFamily="-112" charset="0"/>
                <a:ea typeface="Arial" pitchFamily="-112" charset="0"/>
                <a:cs typeface="Arial" pitchFamily="-112" charset="0"/>
              </a:defRPr>
            </a:lvl1pPr>
          </a:lstStyle>
          <a:p>
            <a:pPr>
              <a:defRPr/>
            </a:pPr>
            <a:endParaRPr lang="fr-FR" dirty="0"/>
          </a:p>
        </p:txBody>
      </p:sp>
      <p:sp>
        <p:nvSpPr>
          <p:cNvPr id="7" name="Espace réservé du numéro de diapositive 5"/>
          <p:cNvSpPr>
            <a:spLocks noGrp="1"/>
          </p:cNvSpPr>
          <p:nvPr>
            <p:ph type="sldNum" sz="quarter" idx="12"/>
            <p:custDataLst>
              <p:tags r:id="rId6"/>
            </p:custDataLst>
          </p:nvPr>
        </p:nvSpPr>
        <p:spPr/>
        <p:txBody>
          <a:bodyPr/>
          <a:lstStyle>
            <a:lvl1pPr>
              <a:defRPr>
                <a:latin typeface="Arial" charset="0"/>
                <a:cs typeface="Arial" charset="0"/>
              </a:defRPr>
            </a:lvl1pPr>
          </a:lstStyle>
          <a:p>
            <a:fld id="{BE322116-CC48-4B44-8D15-83B094B20404}" type="slidenum">
              <a:rPr lang="fr-FR"/>
              <a:pPr/>
              <a:t>‹N°›</a:t>
            </a:fld>
            <a:endParaRPr lang="fr-FR" dirty="0"/>
          </a:p>
        </p:txBody>
      </p:sp>
    </p:spTree>
    <p:extLst>
      <p:ext uri="{BB962C8B-B14F-4D97-AF65-F5344CB8AC3E}">
        <p14:creationId xmlns:p14="http://schemas.microsoft.com/office/powerpoint/2010/main" val="24285621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pic>
        <p:nvPicPr>
          <p:cNvPr id="4" name="Image 7" descr="Logo vecto.eps"/>
          <p:cNvPicPr>
            <a:picLocks noChangeAspect="1"/>
          </p:cNvPicPr>
          <p:nvPr userDrawn="1">
            <p:custDataLst>
              <p:tags r:id="rId1"/>
            </p:custDataLst>
          </p:nvPr>
        </p:nvPicPr>
        <p:blipFill>
          <a:blip r:embed="rId7"/>
          <a:srcRect/>
          <a:stretch>
            <a:fillRect/>
          </a:stretch>
        </p:blipFill>
        <p:spPr bwMode="auto">
          <a:xfrm>
            <a:off x="6899275" y="501650"/>
            <a:ext cx="1943100" cy="792163"/>
          </a:xfrm>
          <a:prstGeom prst="rect">
            <a:avLst/>
          </a:prstGeom>
          <a:noFill/>
          <a:ln w="9525">
            <a:noFill/>
            <a:miter lim="800000"/>
            <a:headEnd/>
            <a:tailEnd/>
          </a:ln>
        </p:spPr>
      </p:pic>
      <p:cxnSp>
        <p:nvCxnSpPr>
          <p:cNvPr id="5" name="Connecteur droit 7"/>
          <p:cNvCxnSpPr/>
          <p:nvPr userDrawn="1">
            <p:custDataLst>
              <p:tags r:id="rId2"/>
            </p:custDataLst>
          </p:nvPr>
        </p:nvCxnSpPr>
        <p:spPr>
          <a:xfrm>
            <a:off x="293688" y="1482725"/>
            <a:ext cx="8556625" cy="0"/>
          </a:xfrm>
          <a:prstGeom prst="line">
            <a:avLst/>
          </a:prstGeom>
          <a:ln w="6350">
            <a:solidFill>
              <a:srgbClr val="9B0057"/>
            </a:solidFill>
          </a:ln>
          <a:effectLst/>
        </p:spPr>
        <p:style>
          <a:lnRef idx="2">
            <a:schemeClr val="accent1"/>
          </a:lnRef>
          <a:fillRef idx="0">
            <a:schemeClr val="accent1"/>
          </a:fillRef>
          <a:effectRef idx="1">
            <a:schemeClr val="accent1"/>
          </a:effectRef>
          <a:fontRef idx="minor">
            <a:schemeClr val="tx1"/>
          </a:fontRef>
        </p:style>
      </p:cxnSp>
      <p:sp>
        <p:nvSpPr>
          <p:cNvPr id="6" name="Espace réservé du contenu 3"/>
          <p:cNvSpPr>
            <a:spLocks noGrp="1"/>
          </p:cNvSpPr>
          <p:nvPr>
            <p:ph sz="half" idx="2"/>
            <p:custDataLst>
              <p:tags r:id="rId3"/>
            </p:custDataLst>
          </p:nvPr>
        </p:nvSpPr>
        <p:spPr>
          <a:xfrm>
            <a:off x="204276" y="1703388"/>
            <a:ext cx="8646038" cy="4646887"/>
          </a:xfr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600">
                <a:latin typeface="Arial"/>
                <a:cs typeface="Aria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Titre 1"/>
          <p:cNvSpPr>
            <a:spLocks noGrp="1"/>
          </p:cNvSpPr>
          <p:nvPr>
            <p:ph type="title"/>
            <p:custDataLst>
              <p:tags r:id="rId4"/>
            </p:custDataLst>
          </p:nvPr>
        </p:nvSpPr>
        <p:spPr>
          <a:xfrm>
            <a:off x="203200" y="289200"/>
            <a:ext cx="6873342" cy="916061"/>
          </a:xfrm>
        </p:spPr>
        <p:txBody>
          <a:bodyPr anchor="b">
            <a:normAutofit/>
          </a:bodyPr>
          <a:lstStyle>
            <a:lvl1pPr algn="l">
              <a:defRPr sz="2500">
                <a:solidFill>
                  <a:srgbClr val="9B0057"/>
                </a:solidFill>
                <a:latin typeface="Arial"/>
                <a:cs typeface="Arial"/>
              </a:defRPr>
            </a:lvl1pPr>
          </a:lstStyle>
          <a:p>
            <a:r>
              <a:rPr lang="fr-FR" smtClean="0"/>
              <a:t>Cliquez et modifiez le titre</a:t>
            </a:r>
            <a:endParaRPr lang="fr-FR" dirty="0"/>
          </a:p>
        </p:txBody>
      </p:sp>
      <p:sp>
        <p:nvSpPr>
          <p:cNvPr id="7" name="Espace réservé du pied de page 5"/>
          <p:cNvSpPr>
            <a:spLocks noGrp="1"/>
          </p:cNvSpPr>
          <p:nvPr>
            <p:ph type="ftr" sz="quarter" idx="10"/>
            <p:custDataLst>
              <p:tags r:id="rId5"/>
            </p:custDataLst>
          </p:nvPr>
        </p:nvSpPr>
        <p:spPr>
          <a:xfrm>
            <a:off x="6051550" y="6496050"/>
            <a:ext cx="2895600" cy="365125"/>
          </a:xfrm>
        </p:spPr>
        <p:txBody>
          <a:bodyPr/>
          <a:lstStyle>
            <a:lvl1pPr algn="r">
              <a:defRPr sz="800">
                <a:solidFill>
                  <a:srgbClr val="000000"/>
                </a:solidFill>
                <a:latin typeface="Arial" pitchFamily="-112" charset="0"/>
                <a:ea typeface="Arial" pitchFamily="-112" charset="0"/>
                <a:cs typeface="Arial" pitchFamily="-112" charset="0"/>
              </a:defRPr>
            </a:lvl1pPr>
          </a:lstStyle>
          <a:p>
            <a:pPr>
              <a:defRPr/>
            </a:pPr>
            <a:endParaRPr lang="fr-FR" dirty="0"/>
          </a:p>
        </p:txBody>
      </p:sp>
    </p:spTree>
    <p:extLst>
      <p:ext uri="{BB962C8B-B14F-4D97-AF65-F5344CB8AC3E}">
        <p14:creationId xmlns:p14="http://schemas.microsoft.com/office/powerpoint/2010/main" val="5045531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5" name="Rectangle 4"/>
          <p:cNvSpPr/>
          <p:nvPr userDrawn="1"/>
        </p:nvSpPr>
        <p:spPr>
          <a:xfrm>
            <a:off x="468313" y="6237288"/>
            <a:ext cx="1727200" cy="144462"/>
          </a:xfrm>
          <a:prstGeom prst="rect">
            <a:avLst/>
          </a:prstGeom>
          <a:solidFill>
            <a:srgbClr val="4D9F8C"/>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6" name="Picture 2" descr="L:\NEW_EXE\GCS e-santé\POWER POINT\esanté.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0288" y="6021388"/>
            <a:ext cx="1598612"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L:\NEW_EXE\GCS e-santé\POWER POINT\assises.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80288" y="115888"/>
            <a:ext cx="1598612"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cteur droit 7"/>
          <p:cNvCxnSpPr/>
          <p:nvPr userDrawn="1"/>
        </p:nvCxnSpPr>
        <p:spPr>
          <a:xfrm>
            <a:off x="468313" y="1557338"/>
            <a:ext cx="6696075" cy="0"/>
          </a:xfrm>
          <a:prstGeom prst="line">
            <a:avLst/>
          </a:prstGeom>
          <a:ln w="13335">
            <a:solidFill>
              <a:srgbClr val="9B0057"/>
            </a:solidFill>
          </a:ln>
        </p:spPr>
        <p:style>
          <a:lnRef idx="1">
            <a:schemeClr val="accent1"/>
          </a:lnRef>
          <a:fillRef idx="0">
            <a:schemeClr val="accent1"/>
          </a:fillRef>
          <a:effectRef idx="0">
            <a:schemeClr val="accent1"/>
          </a:effectRef>
          <a:fontRef idx="minor">
            <a:schemeClr val="tx1"/>
          </a:fontRef>
        </p:style>
      </p:cxnSp>
      <p:sp>
        <p:nvSpPr>
          <p:cNvPr id="9" name="Espace réservé de la date 2"/>
          <p:cNvSpPr txBox="1">
            <a:spLocks/>
          </p:cNvSpPr>
          <p:nvPr userDrawn="1"/>
        </p:nvSpPr>
        <p:spPr bwMode="auto">
          <a:xfrm>
            <a:off x="395288" y="6381750"/>
            <a:ext cx="3251200" cy="312738"/>
          </a:xfrm>
          <a:prstGeom prst="rect">
            <a:avLst/>
          </a:prstGeom>
          <a:noFill/>
          <a:ln>
            <a:noFill/>
          </a:ln>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defRPr/>
            </a:pPr>
            <a:r>
              <a:rPr lang="fr-FR" sz="800" smtClean="0">
                <a:solidFill>
                  <a:srgbClr val="9B0057"/>
                </a:solidFill>
                <a:latin typeface="Century Gothic" pitchFamily="34" charset="0"/>
              </a:rPr>
              <a:t>Strasbourg </a:t>
            </a:r>
            <a:r>
              <a:rPr lang="fr-FR" sz="800" smtClean="0">
                <a:solidFill>
                  <a:srgbClr val="4D9F8C"/>
                </a:solidFill>
                <a:latin typeface="Century Gothic" pitchFamily="34" charset="0"/>
              </a:rPr>
              <a:t>12</a:t>
            </a:r>
            <a:r>
              <a:rPr lang="fr-FR" sz="800" smtClean="0">
                <a:latin typeface="Century Gothic" pitchFamily="34" charset="0"/>
              </a:rPr>
              <a:t> </a:t>
            </a:r>
            <a:r>
              <a:rPr lang="fr-FR" sz="800" smtClean="0">
                <a:solidFill>
                  <a:srgbClr val="B2A092"/>
                </a:solidFill>
                <a:latin typeface="Century Gothic" pitchFamily="34" charset="0"/>
              </a:rPr>
              <a:t>&gt;</a:t>
            </a:r>
            <a:r>
              <a:rPr lang="fr-FR" sz="800" smtClean="0">
                <a:latin typeface="Century Gothic" pitchFamily="34" charset="0"/>
              </a:rPr>
              <a:t> </a:t>
            </a:r>
            <a:r>
              <a:rPr lang="fr-FR" sz="800" smtClean="0">
                <a:solidFill>
                  <a:srgbClr val="4D9F8C"/>
                </a:solidFill>
                <a:latin typeface="Century Gothic" pitchFamily="34" charset="0"/>
              </a:rPr>
              <a:t>13</a:t>
            </a:r>
            <a:r>
              <a:rPr lang="fr-FR" sz="800" smtClean="0">
                <a:latin typeface="Century Gothic" pitchFamily="34" charset="0"/>
              </a:rPr>
              <a:t> </a:t>
            </a:r>
            <a:r>
              <a:rPr lang="fr-FR" sz="800" smtClean="0">
                <a:solidFill>
                  <a:srgbClr val="B2A092"/>
                </a:solidFill>
                <a:latin typeface="Century Gothic" pitchFamily="34" charset="0"/>
              </a:rPr>
              <a:t>&gt;</a:t>
            </a:r>
            <a:r>
              <a:rPr lang="fr-FR" sz="800" smtClean="0">
                <a:latin typeface="Century Gothic" pitchFamily="34" charset="0"/>
              </a:rPr>
              <a:t> </a:t>
            </a:r>
            <a:r>
              <a:rPr lang="fr-FR" sz="800" smtClean="0">
                <a:solidFill>
                  <a:srgbClr val="4D9F8C"/>
                </a:solidFill>
                <a:latin typeface="Century Gothic" pitchFamily="34" charset="0"/>
              </a:rPr>
              <a:t>OCTOBRE</a:t>
            </a:r>
            <a:r>
              <a:rPr lang="fr-FR" sz="800" smtClean="0">
                <a:latin typeface="Century Gothic" pitchFamily="34" charset="0"/>
              </a:rPr>
              <a:t> </a:t>
            </a:r>
            <a:r>
              <a:rPr lang="fr-FR" sz="800" b="1" smtClean="0">
                <a:solidFill>
                  <a:srgbClr val="B2A092"/>
                </a:solidFill>
                <a:latin typeface="Century Gothic" pitchFamily="34" charset="0"/>
              </a:rPr>
              <a:t>2012</a:t>
            </a:r>
          </a:p>
        </p:txBody>
      </p:sp>
      <p:sp>
        <p:nvSpPr>
          <p:cNvPr id="2" name="Titre 1"/>
          <p:cNvSpPr>
            <a:spLocks noGrp="1"/>
          </p:cNvSpPr>
          <p:nvPr>
            <p:ph type="title"/>
          </p:nvPr>
        </p:nvSpPr>
        <p:spPr>
          <a:xfrm>
            <a:off x="457200" y="116632"/>
            <a:ext cx="6131024" cy="1440160"/>
          </a:xfrm>
        </p:spPr>
        <p:txBody>
          <a:bodyPr/>
          <a:lstStyle>
            <a:lvl1pPr algn="l">
              <a:defRPr sz="2800">
                <a:solidFill>
                  <a:srgbClr val="9B0057"/>
                </a:solidFill>
                <a:latin typeface="Century Gothic" pitchFamily="34" charset="0"/>
              </a:defRPr>
            </a:lvl1pPr>
          </a:lstStyle>
          <a:p>
            <a:r>
              <a:rPr lang="fr-FR" dirty="0" smtClean="0"/>
              <a:t>Cliquez pour modifier le style du titre</a:t>
            </a:r>
            <a:endParaRPr lang="fr-FR" dirty="0"/>
          </a:p>
        </p:txBody>
      </p:sp>
      <p:sp>
        <p:nvSpPr>
          <p:cNvPr id="4" name="Espace réservé du texte 2"/>
          <p:cNvSpPr>
            <a:spLocks noGrp="1"/>
          </p:cNvSpPr>
          <p:nvPr>
            <p:ph idx="1"/>
          </p:nvPr>
        </p:nvSpPr>
        <p:spPr>
          <a:xfrm>
            <a:off x="457200" y="2492896"/>
            <a:ext cx="6491064" cy="3633267"/>
          </a:xfrm>
          <a:prstGeom prst="rect">
            <a:avLst/>
          </a:prstGeom>
        </p:spPr>
        <p:txBody>
          <a:bodyPr rtlCol="0">
            <a:normAutofit/>
          </a:bodyPr>
          <a:lstStyle>
            <a:lvl1pPr marL="179388" indent="-179388">
              <a:buClr>
                <a:srgbClr val="9B0057"/>
              </a:buClr>
              <a:buFont typeface="Arial" pitchFamily="34" charset="0"/>
              <a:buChar char="•"/>
              <a:defRPr sz="1800">
                <a:solidFill>
                  <a:schemeClr val="tx1"/>
                </a:solidFill>
                <a:latin typeface="Century Gothic" pitchFamily="34" charset="0"/>
              </a:defRPr>
            </a:lvl1pPr>
            <a:lvl2pPr marL="623888" indent="-179388">
              <a:buClr>
                <a:srgbClr val="3B9991"/>
              </a:buClr>
              <a:buFont typeface="Symbol" pitchFamily="18" charset="2"/>
              <a:buChar char=""/>
              <a:tabLst/>
              <a:defRPr sz="1400" b="0">
                <a:solidFill>
                  <a:schemeClr val="tx1"/>
                </a:solidFill>
                <a:latin typeface="Century Gothic" pitchFamily="34" charset="0"/>
              </a:defRPr>
            </a:lvl2pPr>
            <a:lvl5pPr marL="1162050" indent="-179388">
              <a:buClr>
                <a:schemeClr val="tx1"/>
              </a:buClr>
              <a:buFont typeface="Century Gothic" pitchFamily="34" charset="0"/>
              <a:buChar char="–"/>
              <a:defRPr sz="1200">
                <a:solidFill>
                  <a:schemeClr val="tx1"/>
                </a:solidFill>
                <a:latin typeface="Century Gothic" pitchFamily="34" charset="0"/>
              </a:defRPr>
            </a:lvl5pPr>
          </a:lstStyle>
          <a:p>
            <a:pPr lvl="0"/>
            <a:r>
              <a:rPr lang="fr-FR" dirty="0" smtClean="0"/>
              <a:t>Cliquez pour modifier les styles du texte du masque</a:t>
            </a:r>
          </a:p>
          <a:p>
            <a:pPr lvl="1"/>
            <a:r>
              <a:rPr lang="fr-FR" dirty="0" smtClean="0"/>
              <a:t>Deuxième niveau</a:t>
            </a:r>
          </a:p>
          <a:p>
            <a:pPr lvl="4"/>
            <a:r>
              <a:rPr lang="fr-FR" dirty="0" smtClean="0"/>
              <a:t>Troisième niveau</a:t>
            </a:r>
            <a:endParaRPr lang="fr-FR" dirty="0"/>
          </a:p>
        </p:txBody>
      </p:sp>
    </p:spTree>
    <p:extLst>
      <p:ext uri="{BB962C8B-B14F-4D97-AF65-F5344CB8AC3E}">
        <p14:creationId xmlns:p14="http://schemas.microsoft.com/office/powerpoint/2010/main" val="297644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55776" y="188640"/>
            <a:ext cx="6131024" cy="1152128"/>
          </a:xfrm>
          <a:prstGeom prst="rect">
            <a:avLst/>
          </a:prstGeom>
        </p:spPr>
        <p:txBody>
          <a:bodyPr vert="horz" lIns="91440" tIns="45720" rIns="91440" bIns="45720" rtlCol="0" anchor="ctr">
            <a:normAutofit/>
          </a:bodyPr>
          <a:lstStyle/>
          <a:p>
            <a:r>
              <a:rPr lang="fr-FR" dirty="0" smtClean="0"/>
              <a:t>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 texte </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67544" y="6525344"/>
            <a:ext cx="864096" cy="268139"/>
          </a:xfrm>
          <a:prstGeom prst="rect">
            <a:avLst/>
          </a:prstGeom>
        </p:spPr>
        <p:txBody>
          <a:bodyPr vert="horz" lIns="91440" tIns="45720" rIns="91440" bIns="45720" rtlCol="0" anchor="ctr"/>
          <a:lstStyle>
            <a:lvl1pPr algn="l">
              <a:defRPr sz="800">
                <a:solidFill>
                  <a:srgbClr val="AA9A92"/>
                </a:solidFill>
                <a:latin typeface="Arial" pitchFamily="34" charset="0"/>
                <a:cs typeface="Arial" pitchFamily="34" charset="0"/>
              </a:defRPr>
            </a:lvl1pPr>
          </a:lstStyle>
          <a:p>
            <a:fld id="{4F1BEEC8-8F80-4FB6-B16A-3E4D04E865EF}" type="datetime1">
              <a:rPr lang="fr-FR" smtClean="0"/>
              <a:t>28/03/2013</a:t>
            </a:fld>
            <a:endParaRPr lang="fr-FR" dirty="0"/>
          </a:p>
        </p:txBody>
      </p:sp>
      <p:sp>
        <p:nvSpPr>
          <p:cNvPr id="5" name="Espace réservé du pied de page 4"/>
          <p:cNvSpPr>
            <a:spLocks noGrp="1"/>
          </p:cNvSpPr>
          <p:nvPr>
            <p:ph type="ftr" sz="quarter" idx="3"/>
          </p:nvPr>
        </p:nvSpPr>
        <p:spPr>
          <a:xfrm>
            <a:off x="1475656" y="6545237"/>
            <a:ext cx="6192688" cy="268139"/>
          </a:xfrm>
          <a:prstGeom prst="rect">
            <a:avLst/>
          </a:prstGeom>
        </p:spPr>
        <p:txBody>
          <a:bodyPr vert="horz" lIns="91440" tIns="45720" rIns="91440" bIns="45720" rtlCol="0" anchor="ctr"/>
          <a:lstStyle>
            <a:lvl1pPr algn="ctr">
              <a:defRPr sz="800">
                <a:solidFill>
                  <a:srgbClr val="AA9A92"/>
                </a:solidFill>
                <a:latin typeface="Arial" pitchFamily="34" charset="0"/>
                <a:cs typeface="Arial" pitchFamily="34" charset="0"/>
              </a:defRPr>
            </a:lvl1pPr>
          </a:lstStyle>
          <a:p>
            <a:r>
              <a:rPr lang="fr-FR" dirty="0" smtClean="0"/>
              <a:t>Titre du document</a:t>
            </a:r>
            <a:endParaRPr lang="fr-FR" dirty="0"/>
          </a:p>
        </p:txBody>
      </p:sp>
      <p:sp>
        <p:nvSpPr>
          <p:cNvPr id="6" name="Espace réservé du numéro de diapositive 5"/>
          <p:cNvSpPr>
            <a:spLocks noGrp="1"/>
          </p:cNvSpPr>
          <p:nvPr>
            <p:ph type="sldNum" sz="quarter" idx="4"/>
          </p:nvPr>
        </p:nvSpPr>
        <p:spPr>
          <a:xfrm>
            <a:off x="7874024" y="6545237"/>
            <a:ext cx="874440" cy="268139"/>
          </a:xfrm>
          <a:prstGeom prst="rect">
            <a:avLst/>
          </a:prstGeom>
        </p:spPr>
        <p:txBody>
          <a:bodyPr vert="horz" lIns="91440" tIns="45720" rIns="91440" bIns="45720" rtlCol="0" anchor="ctr"/>
          <a:lstStyle>
            <a:lvl1pPr algn="r">
              <a:defRPr sz="800">
                <a:solidFill>
                  <a:srgbClr val="AA9A92"/>
                </a:solidFill>
                <a:latin typeface="Arial" pitchFamily="34" charset="0"/>
                <a:cs typeface="Arial" pitchFamily="34" charset="0"/>
              </a:defRPr>
            </a:lvl1pPr>
          </a:lstStyle>
          <a:p>
            <a:fld id="{8DE8019A-2AC5-4192-B818-C2FBB8A25A68}" type="slidenum">
              <a:rPr lang="fr-FR" smtClean="0"/>
              <a:pPr/>
              <a:t>‹N°›</a:t>
            </a:fld>
            <a:endParaRPr lang="fr-FR" dirty="0"/>
          </a:p>
        </p:txBody>
      </p:sp>
      <p:pic>
        <p:nvPicPr>
          <p:cNvPr id="7" name="Imag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544" y="299338"/>
            <a:ext cx="1537306" cy="792000"/>
          </a:xfrm>
          <a:prstGeom prst="rect">
            <a:avLst/>
          </a:prstGeom>
        </p:spPr>
      </p:pic>
    </p:spTree>
    <p:extLst>
      <p:ext uri="{BB962C8B-B14F-4D97-AF65-F5344CB8AC3E}">
        <p14:creationId xmlns:p14="http://schemas.microsoft.com/office/powerpoint/2010/main" val="373592667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2" r:id="rId5"/>
    <p:sldLayoutId id="2147483657" r:id="rId6"/>
    <p:sldLayoutId id="2147483663" r:id="rId7"/>
    <p:sldLayoutId id="2147483665" r:id="rId8"/>
    <p:sldLayoutId id="2147483666" r:id="rId9"/>
  </p:sldLayoutIdLst>
  <p:timing>
    <p:tnLst>
      <p:par>
        <p:cTn id="1" dur="indefinite" restart="never" nodeType="tmRoot"/>
      </p:par>
    </p:tnLst>
  </p:timing>
  <p:hf hdr="0"/>
  <p:txStyles>
    <p:titleStyle>
      <a:lvl1pPr algn="l" defTabSz="914400" rtl="0" eaLnBrk="1" latinLnBrk="0" hangingPunct="1">
        <a:spcBef>
          <a:spcPct val="0"/>
        </a:spcBef>
        <a:buNone/>
        <a:defRPr sz="3600" kern="1200">
          <a:solidFill>
            <a:srgbClr val="97005E"/>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B9992"/>
          </a:solidFill>
          <a:latin typeface="Arial" pitchFamily="34" charset="0"/>
          <a:ea typeface="+mn-ea"/>
          <a:cs typeface="Arial" pitchFamily="34" charset="0"/>
        </a:defRPr>
      </a:lvl1pPr>
      <a:lvl2pPr marL="742950" indent="-285750" algn="l" defTabSz="914400" rtl="0" eaLnBrk="1" latinLnBrk="0" hangingPunct="1">
        <a:spcBef>
          <a:spcPct val="20000"/>
        </a:spcBef>
        <a:buClr>
          <a:srgbClr val="97005E"/>
        </a:buClr>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97005E"/>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97005E"/>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97005E"/>
        </a:buClr>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mailto:simral@sante-alsace.f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
            </a:r>
            <a:br>
              <a:rPr lang="fr-FR" dirty="0" smtClean="0"/>
            </a:br>
            <a:r>
              <a:rPr lang="fr-FR" dirty="0"/>
              <a:t>SIMRAL et l’identitovigilance</a:t>
            </a:r>
            <a:br>
              <a:rPr lang="fr-FR" dirty="0"/>
            </a:br>
            <a:endParaRPr lang="fr-FR" dirty="0"/>
          </a:p>
        </p:txBody>
      </p:sp>
      <p:sp>
        <p:nvSpPr>
          <p:cNvPr id="3" name="Sous-titre 2"/>
          <p:cNvSpPr>
            <a:spLocks noGrp="1"/>
          </p:cNvSpPr>
          <p:nvPr>
            <p:ph type="subTitle" idx="1"/>
          </p:nvPr>
        </p:nvSpPr>
        <p:spPr/>
        <p:txBody>
          <a:bodyPr/>
          <a:lstStyle/>
          <a:p>
            <a:r>
              <a:rPr lang="fr-FR" dirty="0" smtClean="0"/>
              <a:t>Un </a:t>
            </a:r>
            <a:r>
              <a:rPr lang="fr-FR" dirty="0"/>
              <a:t>bouquet de services </a:t>
            </a:r>
            <a:br>
              <a:rPr lang="fr-FR" dirty="0"/>
            </a:br>
            <a:r>
              <a:rPr lang="fr-FR" dirty="0"/>
              <a:t>pour l’imagerie médicale en Alsace</a:t>
            </a:r>
          </a:p>
        </p:txBody>
      </p:sp>
      <p:sp>
        <p:nvSpPr>
          <p:cNvPr id="6" name="Espace réservé de la date 5"/>
          <p:cNvSpPr>
            <a:spLocks noGrp="1"/>
          </p:cNvSpPr>
          <p:nvPr>
            <p:ph type="dt" sz="half" idx="10"/>
          </p:nvPr>
        </p:nvSpPr>
        <p:spPr/>
        <p:txBody>
          <a:bodyPr/>
          <a:lstStyle/>
          <a:p>
            <a:fld id="{96761EAE-1B5C-4487-9783-EADC6F168E13}" type="datetime1">
              <a:rPr lang="fr-FR" smtClean="0"/>
              <a:pPr/>
              <a:t>28/03/2013</a:t>
            </a:fld>
            <a:endParaRPr lang="fr-FR"/>
          </a:p>
        </p:txBody>
      </p:sp>
      <p:sp>
        <p:nvSpPr>
          <p:cNvPr id="8" name="Espace réservé du pied de page 7"/>
          <p:cNvSpPr>
            <a:spLocks noGrp="1"/>
          </p:cNvSpPr>
          <p:nvPr>
            <p:ph type="ftr" sz="quarter" idx="11"/>
          </p:nvPr>
        </p:nvSpPr>
        <p:spPr/>
        <p:txBody>
          <a:bodyPr/>
          <a:lstStyle/>
          <a:p>
            <a:r>
              <a:rPr lang="fr-FR" dirty="0" smtClean="0"/>
              <a:t>Présentation SIMRAL – journée des DIM d’Alsace – 4 avril 2013</a:t>
            </a:r>
            <a:endParaRPr lang="fr-FR" dirty="0"/>
          </a:p>
        </p:txBody>
      </p:sp>
      <p:sp>
        <p:nvSpPr>
          <p:cNvPr id="7" name="Espace réservé du numéro de diapositive 6"/>
          <p:cNvSpPr>
            <a:spLocks noGrp="1"/>
          </p:cNvSpPr>
          <p:nvPr>
            <p:ph type="sldNum" sz="quarter" idx="12"/>
          </p:nvPr>
        </p:nvSpPr>
        <p:spPr/>
        <p:txBody>
          <a:bodyPr/>
          <a:lstStyle/>
          <a:p>
            <a:fld id="{DB928F08-850E-402B-80C1-6C63EA7440F1}" type="slidenum">
              <a:rPr lang="fr-FR" smtClean="0"/>
              <a:pPr/>
              <a:t>1</a:t>
            </a:fld>
            <a:endParaRPr lang="fr-FR"/>
          </a:p>
        </p:txBody>
      </p:sp>
    </p:spTree>
    <p:extLst>
      <p:ext uri="{BB962C8B-B14F-4D97-AF65-F5344CB8AC3E}">
        <p14:creationId xmlns:p14="http://schemas.microsoft.com/office/powerpoint/2010/main" val="65426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normAutofit fontScale="90000"/>
          </a:bodyPr>
          <a:lstStyle/>
          <a:p>
            <a:r>
              <a:rPr lang="fr-FR" dirty="0" smtClean="0">
                <a:ea typeface="ＭＳ Ｐゴシック" pitchFamily="34" charset="-128"/>
                <a:cs typeface="Arial" charset="0"/>
              </a:rPr>
              <a:t>Améliorer le suivi </a:t>
            </a:r>
            <a:r>
              <a:rPr lang="fr-FR" dirty="0" smtClean="0">
                <a:ea typeface="ＭＳ Ｐゴシック" pitchFamily="34" charset="-128"/>
                <a:cs typeface="Arial" charset="0"/>
              </a:rPr>
              <a:t>thérapeutique</a:t>
            </a:r>
            <a:endParaRPr lang="fr-FR" dirty="0" smtClean="0">
              <a:ea typeface="ＭＳ Ｐゴシック" pitchFamily="34" charset="-128"/>
              <a:cs typeface="Arial" charset="0"/>
            </a:endParaRPr>
          </a:p>
        </p:txBody>
      </p:sp>
      <p:sp>
        <p:nvSpPr>
          <p:cNvPr id="644" name="Rectangle 643"/>
          <p:cNvSpPr/>
          <p:nvPr/>
        </p:nvSpPr>
        <p:spPr>
          <a:xfrm>
            <a:off x="0" y="1773238"/>
            <a:ext cx="9144000" cy="614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5" name="Triangle isocèle 644"/>
          <p:cNvSpPr/>
          <p:nvPr/>
        </p:nvSpPr>
        <p:spPr>
          <a:xfrm rot="20169693">
            <a:off x="473075" y="5227638"/>
            <a:ext cx="768350" cy="1666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1749" name="Groupe 1334"/>
          <p:cNvGrpSpPr>
            <a:grpSpLocks/>
          </p:cNvGrpSpPr>
          <p:nvPr/>
        </p:nvGrpSpPr>
        <p:grpSpPr bwMode="auto">
          <a:xfrm rot="-1320019">
            <a:off x="620713" y="5343525"/>
            <a:ext cx="823912" cy="493713"/>
            <a:chOff x="755576" y="4285340"/>
            <a:chExt cx="823742" cy="586990"/>
          </a:xfrm>
        </p:grpSpPr>
        <p:grpSp>
          <p:nvGrpSpPr>
            <p:cNvPr id="32127" name="Groupe 781"/>
            <p:cNvGrpSpPr>
              <a:grpSpLocks/>
            </p:cNvGrpSpPr>
            <p:nvPr/>
          </p:nvGrpSpPr>
          <p:grpSpPr bwMode="auto">
            <a:xfrm>
              <a:off x="755576" y="4285340"/>
              <a:ext cx="823742" cy="586990"/>
              <a:chOff x="4002089" y="4719935"/>
              <a:chExt cx="1336675" cy="952500"/>
            </a:xfrm>
          </p:grpSpPr>
          <p:sp>
            <p:nvSpPr>
              <p:cNvPr id="32137" name="Freeform 15"/>
              <p:cNvSpPr>
                <a:spLocks/>
              </p:cNvSpPr>
              <p:nvPr/>
            </p:nvSpPr>
            <p:spPr bwMode="auto">
              <a:xfrm>
                <a:off x="4033839" y="4748510"/>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38" name="Freeform 16"/>
              <p:cNvSpPr>
                <a:spLocks/>
              </p:cNvSpPr>
              <p:nvPr/>
            </p:nvSpPr>
            <p:spPr bwMode="auto">
              <a:xfrm>
                <a:off x="4087814" y="4819948"/>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39" name="Freeform 17"/>
              <p:cNvSpPr>
                <a:spLocks/>
              </p:cNvSpPr>
              <p:nvPr/>
            </p:nvSpPr>
            <p:spPr bwMode="auto">
              <a:xfrm>
                <a:off x="4732339" y="5069185"/>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40" name="Freeform 18"/>
              <p:cNvSpPr>
                <a:spLocks/>
              </p:cNvSpPr>
              <p:nvPr/>
            </p:nvSpPr>
            <p:spPr bwMode="auto">
              <a:xfrm>
                <a:off x="4133851" y="4869160"/>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41" name="Freeform 174"/>
              <p:cNvSpPr>
                <a:spLocks/>
              </p:cNvSpPr>
              <p:nvPr/>
            </p:nvSpPr>
            <p:spPr bwMode="auto">
              <a:xfrm>
                <a:off x="4002089" y="4719935"/>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2128" name="Groupe 787"/>
            <p:cNvGrpSpPr>
              <a:grpSpLocks/>
            </p:cNvGrpSpPr>
            <p:nvPr/>
          </p:nvGrpSpPr>
          <p:grpSpPr bwMode="auto">
            <a:xfrm rot="5400000">
              <a:off x="918050" y="4254069"/>
              <a:ext cx="440298" cy="637015"/>
              <a:chOff x="4323899" y="3906427"/>
              <a:chExt cx="332470" cy="481012"/>
            </a:xfrm>
          </p:grpSpPr>
          <p:sp>
            <p:nvSpPr>
              <p:cNvPr id="32129" name="Freeform 6"/>
              <p:cNvSpPr>
                <a:spLocks/>
              </p:cNvSpPr>
              <p:nvPr/>
            </p:nvSpPr>
            <p:spPr bwMode="auto">
              <a:xfrm>
                <a:off x="4323899" y="3906427"/>
                <a:ext cx="277813" cy="481012"/>
              </a:xfrm>
              <a:custGeom>
                <a:avLst/>
                <a:gdLst>
                  <a:gd name="T0" fmla="*/ 0 w 175"/>
                  <a:gd name="T1" fmla="*/ 2147483647 h 303"/>
                  <a:gd name="T2" fmla="*/ 2147483647 w 175"/>
                  <a:gd name="T3" fmla="*/ 2147483647 h 303"/>
                  <a:gd name="T4" fmla="*/ 2147483647 w 175"/>
                  <a:gd name="T5" fmla="*/ 2147483647 h 303"/>
                  <a:gd name="T6" fmla="*/ 2147483647 w 175"/>
                  <a:gd name="T7" fmla="*/ 2147483647 h 303"/>
                  <a:gd name="T8" fmla="*/ 2147483647 w 175"/>
                  <a:gd name="T9" fmla="*/ 2147483647 h 303"/>
                  <a:gd name="T10" fmla="*/ 2147483647 w 175"/>
                  <a:gd name="T11" fmla="*/ 2147483647 h 303"/>
                  <a:gd name="T12" fmla="*/ 2147483647 w 175"/>
                  <a:gd name="T13" fmla="*/ 0 h 303"/>
                  <a:gd name="T14" fmla="*/ 2147483647 w 175"/>
                  <a:gd name="T15" fmla="*/ 2147483647 h 303"/>
                  <a:gd name="T16" fmla="*/ 0 w 175"/>
                  <a:gd name="T17" fmla="*/ 2147483647 h 303"/>
                  <a:gd name="T18" fmla="*/ 0 w 175"/>
                  <a:gd name="T19" fmla="*/ 2147483647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303"/>
                  <a:gd name="T32" fmla="*/ 175 w 175"/>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303">
                    <a:moveTo>
                      <a:pt x="0" y="16"/>
                    </a:moveTo>
                    <a:lnTo>
                      <a:pt x="2" y="146"/>
                    </a:lnTo>
                    <a:lnTo>
                      <a:pt x="11" y="303"/>
                    </a:lnTo>
                    <a:lnTo>
                      <a:pt x="72" y="288"/>
                    </a:lnTo>
                    <a:lnTo>
                      <a:pt x="110" y="160"/>
                    </a:lnTo>
                    <a:lnTo>
                      <a:pt x="175" y="52"/>
                    </a:lnTo>
                    <a:lnTo>
                      <a:pt x="175" y="0"/>
                    </a:lnTo>
                    <a:lnTo>
                      <a:pt x="54" y="7"/>
                    </a:lnTo>
                    <a:lnTo>
                      <a:pt x="0"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30" name="Freeform 38"/>
              <p:cNvSpPr>
                <a:spLocks/>
              </p:cNvSpPr>
              <p:nvPr/>
            </p:nvSpPr>
            <p:spPr bwMode="auto">
              <a:xfrm>
                <a:off x="4447157" y="3953693"/>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31" name="Freeform 39"/>
              <p:cNvSpPr>
                <a:spLocks/>
              </p:cNvSpPr>
              <p:nvPr/>
            </p:nvSpPr>
            <p:spPr bwMode="auto">
              <a:xfrm>
                <a:off x="4447157" y="4093393"/>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2" name="Freeform 40"/>
              <p:cNvSpPr>
                <a:spLocks/>
              </p:cNvSpPr>
              <p:nvPr/>
            </p:nvSpPr>
            <p:spPr bwMode="auto">
              <a:xfrm>
                <a:off x="4427737" y="4248909"/>
                <a:ext cx="223757" cy="122245"/>
              </a:xfrm>
              <a:custGeom>
                <a:avLst/>
                <a:gdLst>
                  <a:gd name="T0" fmla="*/ 0 w 88"/>
                  <a:gd name="T1" fmla="*/ 7 h 58"/>
                  <a:gd name="T2" fmla="*/ 5 w 88"/>
                  <a:gd name="T3" fmla="*/ 58 h 58"/>
                  <a:gd name="T4" fmla="*/ 88 w 88"/>
                  <a:gd name="T5" fmla="*/ 52 h 58"/>
                  <a:gd name="T6" fmla="*/ 83 w 88"/>
                  <a:gd name="T7" fmla="*/ 0 h 58"/>
                  <a:gd name="T8" fmla="*/ 0 w 88"/>
                  <a:gd name="T9" fmla="*/ 7 h 58"/>
                  <a:gd name="T10" fmla="*/ 0 w 88"/>
                  <a:gd name="T11" fmla="*/ 7 h 58"/>
                </a:gdLst>
                <a:ahLst/>
                <a:cxnLst>
                  <a:cxn ang="0">
                    <a:pos x="T0" y="T1"/>
                  </a:cxn>
                  <a:cxn ang="0">
                    <a:pos x="T2" y="T3"/>
                  </a:cxn>
                  <a:cxn ang="0">
                    <a:pos x="T4" y="T5"/>
                  </a:cxn>
                  <a:cxn ang="0">
                    <a:pos x="T6" y="T7"/>
                  </a:cxn>
                  <a:cxn ang="0">
                    <a:pos x="T8" y="T9"/>
                  </a:cxn>
                  <a:cxn ang="0">
                    <a:pos x="T10" y="T11"/>
                  </a:cxn>
                </a:cxnLst>
                <a:rect l="0" t="0" r="r" b="b"/>
                <a:pathLst>
                  <a:path w="88" h="58">
                    <a:moveTo>
                      <a:pt x="0" y="7"/>
                    </a:moveTo>
                    <a:lnTo>
                      <a:pt x="5" y="58"/>
                    </a:lnTo>
                    <a:lnTo>
                      <a:pt x="88" y="52"/>
                    </a:lnTo>
                    <a:lnTo>
                      <a:pt x="83" y="0"/>
                    </a:lnTo>
                    <a:lnTo>
                      <a:pt x="0" y="7"/>
                    </a:lnTo>
                    <a:lnTo>
                      <a:pt x="0" y="7"/>
                    </a:lnTo>
                    <a:close/>
                  </a:path>
                </a:pathLst>
              </a:custGeom>
              <a:solidFill>
                <a:schemeClr val="bg2">
                  <a:lumMod val="50000"/>
                </a:schemeClr>
              </a:solidFill>
              <a:ln w="9525">
                <a:solidFill>
                  <a:srgbClr val="000000"/>
                </a:solidFill>
                <a:round/>
                <a:headEnd/>
                <a:tailEnd/>
              </a:ln>
            </p:spPr>
            <p:txBody>
              <a:bodyPr/>
              <a:lstStyle/>
              <a:p>
                <a:pPr>
                  <a:defRPr/>
                </a:pPr>
                <a:endParaRPr lang="fr-FR">
                  <a:ea typeface="ＭＳ Ｐゴシック" pitchFamily="-109" charset="-128"/>
                </a:endParaRPr>
              </a:p>
            </p:txBody>
          </p:sp>
          <p:sp>
            <p:nvSpPr>
              <p:cNvPr id="32133" name="Freeform 339"/>
              <p:cNvSpPr>
                <a:spLocks/>
              </p:cNvSpPr>
              <p:nvPr/>
            </p:nvSpPr>
            <p:spPr bwMode="auto">
              <a:xfrm>
                <a:off x="4472557" y="3982269"/>
                <a:ext cx="88900" cy="42862"/>
              </a:xfrm>
              <a:custGeom>
                <a:avLst/>
                <a:gdLst>
                  <a:gd name="T0" fmla="*/ 0 w 56"/>
                  <a:gd name="T1" fmla="*/ 2147483647 h 27"/>
                  <a:gd name="T2" fmla="*/ 2147483647 w 56"/>
                  <a:gd name="T3" fmla="*/ 2147483647 h 27"/>
                  <a:gd name="T4" fmla="*/ 2147483647 w 56"/>
                  <a:gd name="T5" fmla="*/ 2147483647 h 27"/>
                  <a:gd name="T6" fmla="*/ 2147483647 w 56"/>
                  <a:gd name="T7" fmla="*/ 0 h 27"/>
                  <a:gd name="T8" fmla="*/ 0 w 56"/>
                  <a:gd name="T9" fmla="*/ 2147483647 h 27"/>
                  <a:gd name="T10" fmla="*/ 0 w 56"/>
                  <a:gd name="T11" fmla="*/ 2147483647 h 27"/>
                  <a:gd name="T12" fmla="*/ 0 60000 65536"/>
                  <a:gd name="T13" fmla="*/ 0 60000 65536"/>
                  <a:gd name="T14" fmla="*/ 0 60000 65536"/>
                  <a:gd name="T15" fmla="*/ 0 60000 65536"/>
                  <a:gd name="T16" fmla="*/ 0 60000 65536"/>
                  <a:gd name="T17" fmla="*/ 0 60000 65536"/>
                  <a:gd name="T18" fmla="*/ 0 w 56"/>
                  <a:gd name="T19" fmla="*/ 0 h 27"/>
                  <a:gd name="T20" fmla="*/ 56 w 5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6" h="27">
                    <a:moveTo>
                      <a:pt x="0" y="3"/>
                    </a:moveTo>
                    <a:lnTo>
                      <a:pt x="2" y="27"/>
                    </a:lnTo>
                    <a:lnTo>
                      <a:pt x="56" y="23"/>
                    </a:lnTo>
                    <a:lnTo>
                      <a:pt x="54" y="0"/>
                    </a:lnTo>
                    <a:lnTo>
                      <a:pt x="0" y="3"/>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34" name="Freeform 340"/>
              <p:cNvSpPr>
                <a:spLocks/>
              </p:cNvSpPr>
              <p:nvPr/>
            </p:nvSpPr>
            <p:spPr bwMode="auto">
              <a:xfrm>
                <a:off x="4490019" y="3996556"/>
                <a:ext cx="57150" cy="14287"/>
              </a:xfrm>
              <a:custGeom>
                <a:avLst/>
                <a:gdLst>
                  <a:gd name="T0" fmla="*/ 0 w 36"/>
                  <a:gd name="T1" fmla="*/ 2147483647 h 9"/>
                  <a:gd name="T2" fmla="*/ 2147483647 w 36"/>
                  <a:gd name="T3" fmla="*/ 2147483647 h 9"/>
                  <a:gd name="T4" fmla="*/ 2147483647 w 36"/>
                  <a:gd name="T5" fmla="*/ 2147483647 h 9"/>
                  <a:gd name="T6" fmla="*/ 2147483647 w 36"/>
                  <a:gd name="T7" fmla="*/ 0 h 9"/>
                  <a:gd name="T8" fmla="*/ 0 w 36"/>
                  <a:gd name="T9" fmla="*/ 2147483647 h 9"/>
                  <a:gd name="T10" fmla="*/ 0 w 36"/>
                  <a:gd name="T11" fmla="*/ 2147483647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3"/>
                    </a:moveTo>
                    <a:lnTo>
                      <a:pt x="3" y="9"/>
                    </a:lnTo>
                    <a:lnTo>
                      <a:pt x="36" y="5"/>
                    </a:lnTo>
                    <a:lnTo>
                      <a:pt x="36" y="0"/>
                    </a:lnTo>
                    <a:lnTo>
                      <a:pt x="0" y="3"/>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35" name="Freeform 341"/>
              <p:cNvSpPr>
                <a:spLocks/>
              </p:cNvSpPr>
              <p:nvPr/>
            </p:nvSpPr>
            <p:spPr bwMode="auto">
              <a:xfrm>
                <a:off x="4472557" y="4118794"/>
                <a:ext cx="88900" cy="46037"/>
              </a:xfrm>
              <a:custGeom>
                <a:avLst/>
                <a:gdLst>
                  <a:gd name="T0" fmla="*/ 0 w 56"/>
                  <a:gd name="T1" fmla="*/ 2147483647 h 29"/>
                  <a:gd name="T2" fmla="*/ 2147483647 w 56"/>
                  <a:gd name="T3" fmla="*/ 2147483647 h 29"/>
                  <a:gd name="T4" fmla="*/ 2147483647 w 56"/>
                  <a:gd name="T5" fmla="*/ 2147483647 h 29"/>
                  <a:gd name="T6" fmla="*/ 2147483647 w 56"/>
                  <a:gd name="T7" fmla="*/ 0 h 29"/>
                  <a:gd name="T8" fmla="*/ 0 w 56"/>
                  <a:gd name="T9" fmla="*/ 2147483647 h 29"/>
                  <a:gd name="T10" fmla="*/ 0 w 56"/>
                  <a:gd name="T11" fmla="*/ 2147483647 h 29"/>
                  <a:gd name="T12" fmla="*/ 0 60000 65536"/>
                  <a:gd name="T13" fmla="*/ 0 60000 65536"/>
                  <a:gd name="T14" fmla="*/ 0 60000 65536"/>
                  <a:gd name="T15" fmla="*/ 0 60000 65536"/>
                  <a:gd name="T16" fmla="*/ 0 60000 65536"/>
                  <a:gd name="T17" fmla="*/ 0 60000 65536"/>
                  <a:gd name="T18" fmla="*/ 0 w 56"/>
                  <a:gd name="T19" fmla="*/ 0 h 29"/>
                  <a:gd name="T20" fmla="*/ 56 w 5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6" h="29">
                    <a:moveTo>
                      <a:pt x="0" y="4"/>
                    </a:moveTo>
                    <a:lnTo>
                      <a:pt x="2" y="29"/>
                    </a:lnTo>
                    <a:lnTo>
                      <a:pt x="56" y="22"/>
                    </a:lnTo>
                    <a:lnTo>
                      <a:pt x="54" y="0"/>
                    </a:lnTo>
                    <a:lnTo>
                      <a:pt x="0" y="4"/>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36" name="Freeform 342"/>
              <p:cNvSpPr>
                <a:spLocks/>
              </p:cNvSpPr>
              <p:nvPr/>
            </p:nvSpPr>
            <p:spPr bwMode="auto">
              <a:xfrm>
                <a:off x="4490019" y="4136256"/>
                <a:ext cx="57150" cy="14287"/>
              </a:xfrm>
              <a:custGeom>
                <a:avLst/>
                <a:gdLst>
                  <a:gd name="T0" fmla="*/ 0 w 36"/>
                  <a:gd name="T1" fmla="*/ 0 h 9"/>
                  <a:gd name="T2" fmla="*/ 0 w 36"/>
                  <a:gd name="T3" fmla="*/ 2147483647 h 9"/>
                  <a:gd name="T4" fmla="*/ 2147483647 w 36"/>
                  <a:gd name="T5" fmla="*/ 2147483647 h 9"/>
                  <a:gd name="T6" fmla="*/ 2147483647 w 36"/>
                  <a:gd name="T7" fmla="*/ 0 h 9"/>
                  <a:gd name="T8" fmla="*/ 0 w 36"/>
                  <a:gd name="T9" fmla="*/ 0 h 9"/>
                  <a:gd name="T10" fmla="*/ 0 w 36"/>
                  <a:gd name="T11" fmla="*/ 0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0"/>
                    </a:moveTo>
                    <a:lnTo>
                      <a:pt x="0" y="9"/>
                    </a:lnTo>
                    <a:lnTo>
                      <a:pt x="36" y="5"/>
                    </a:lnTo>
                    <a:lnTo>
                      <a:pt x="36" y="0"/>
                    </a:lnTo>
                    <a:lnTo>
                      <a:pt x="0" y="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grpSp>
        <p:nvGrpSpPr>
          <p:cNvPr id="31750" name="Groupe 699"/>
          <p:cNvGrpSpPr>
            <a:grpSpLocks/>
          </p:cNvGrpSpPr>
          <p:nvPr/>
        </p:nvGrpSpPr>
        <p:grpSpPr bwMode="auto">
          <a:xfrm rot="20700000" flipH="1">
            <a:off x="2151063" y="4751388"/>
            <a:ext cx="1166812" cy="763587"/>
            <a:chOff x="4002089" y="2204864"/>
            <a:chExt cx="1336675" cy="1081087"/>
          </a:xfrm>
        </p:grpSpPr>
        <p:sp>
          <p:nvSpPr>
            <p:cNvPr id="32063" name="Freeform 15"/>
            <p:cNvSpPr>
              <a:spLocks/>
            </p:cNvSpPr>
            <p:nvPr/>
          </p:nvSpPr>
          <p:spPr bwMode="auto">
            <a:xfrm>
              <a:off x="4033839" y="2362026"/>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4" name="Freeform 16"/>
            <p:cNvSpPr>
              <a:spLocks/>
            </p:cNvSpPr>
            <p:nvPr/>
          </p:nvSpPr>
          <p:spPr bwMode="auto">
            <a:xfrm>
              <a:off x="4087814" y="2433464"/>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5" name="Freeform 17"/>
            <p:cNvSpPr>
              <a:spLocks/>
            </p:cNvSpPr>
            <p:nvPr/>
          </p:nvSpPr>
          <p:spPr bwMode="auto">
            <a:xfrm>
              <a:off x="4732339" y="2682701"/>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6" name="Freeform 18"/>
            <p:cNvSpPr>
              <a:spLocks/>
            </p:cNvSpPr>
            <p:nvPr/>
          </p:nvSpPr>
          <p:spPr bwMode="auto">
            <a:xfrm>
              <a:off x="4133851" y="2482676"/>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7" name="Freeform 172"/>
            <p:cNvSpPr>
              <a:spLocks/>
            </p:cNvSpPr>
            <p:nvPr/>
          </p:nvSpPr>
          <p:spPr bwMode="auto">
            <a:xfrm>
              <a:off x="4233864" y="2230264"/>
              <a:ext cx="723900" cy="149225"/>
            </a:xfrm>
            <a:custGeom>
              <a:avLst/>
              <a:gdLst>
                <a:gd name="T0" fmla="*/ 0 w 456"/>
                <a:gd name="T1" fmla="*/ 0 h 94"/>
                <a:gd name="T2" fmla="*/ 0 w 456"/>
                <a:gd name="T3" fmla="*/ 2147483647 h 94"/>
                <a:gd name="T4" fmla="*/ 2147483647 w 456"/>
                <a:gd name="T5" fmla="*/ 2147483647 h 94"/>
                <a:gd name="T6" fmla="*/ 2147483647 w 456"/>
                <a:gd name="T7" fmla="*/ 2147483647 h 94"/>
                <a:gd name="T8" fmla="*/ 0 w 456"/>
                <a:gd name="T9" fmla="*/ 0 h 94"/>
                <a:gd name="T10" fmla="*/ 0 w 456"/>
                <a:gd name="T11" fmla="*/ 0 h 94"/>
                <a:gd name="T12" fmla="*/ 0 60000 65536"/>
                <a:gd name="T13" fmla="*/ 0 60000 65536"/>
                <a:gd name="T14" fmla="*/ 0 60000 65536"/>
                <a:gd name="T15" fmla="*/ 0 60000 65536"/>
                <a:gd name="T16" fmla="*/ 0 60000 65536"/>
                <a:gd name="T17" fmla="*/ 0 60000 65536"/>
                <a:gd name="T18" fmla="*/ 0 w 456"/>
                <a:gd name="T19" fmla="*/ 0 h 94"/>
                <a:gd name="T20" fmla="*/ 456 w 4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56" h="94">
                  <a:moveTo>
                    <a:pt x="0" y="0"/>
                  </a:moveTo>
                  <a:lnTo>
                    <a:pt x="0" y="94"/>
                  </a:lnTo>
                  <a:lnTo>
                    <a:pt x="456" y="83"/>
                  </a:lnTo>
                  <a:lnTo>
                    <a:pt x="451"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8" name="Freeform 173"/>
            <p:cNvSpPr>
              <a:spLocks/>
            </p:cNvSpPr>
            <p:nvPr/>
          </p:nvSpPr>
          <p:spPr bwMode="auto">
            <a:xfrm>
              <a:off x="4194176" y="2204864"/>
              <a:ext cx="809625" cy="171450"/>
            </a:xfrm>
            <a:custGeom>
              <a:avLst/>
              <a:gdLst>
                <a:gd name="T0" fmla="*/ 2147483647 w 510"/>
                <a:gd name="T1" fmla="*/ 2147483647 h 108"/>
                <a:gd name="T2" fmla="*/ 2147483647 w 510"/>
                <a:gd name="T3" fmla="*/ 2147483647 h 108"/>
                <a:gd name="T4" fmla="*/ 2147483647 w 510"/>
                <a:gd name="T5" fmla="*/ 2147483647 h 108"/>
                <a:gd name="T6" fmla="*/ 2147483647 w 510"/>
                <a:gd name="T7" fmla="*/ 2147483647 h 108"/>
                <a:gd name="T8" fmla="*/ 2147483647 w 510"/>
                <a:gd name="T9" fmla="*/ 2147483647 h 108"/>
                <a:gd name="T10" fmla="*/ 2147483647 w 510"/>
                <a:gd name="T11" fmla="*/ 0 h 108"/>
                <a:gd name="T12" fmla="*/ 2147483647 w 510"/>
                <a:gd name="T13" fmla="*/ 0 h 108"/>
                <a:gd name="T14" fmla="*/ 2147483647 w 510"/>
                <a:gd name="T15" fmla="*/ 0 h 108"/>
                <a:gd name="T16" fmla="*/ 2147483647 w 510"/>
                <a:gd name="T17" fmla="*/ 0 h 108"/>
                <a:gd name="T18" fmla="*/ 2147483647 w 510"/>
                <a:gd name="T19" fmla="*/ 0 h 108"/>
                <a:gd name="T20" fmla="*/ 2147483647 w 510"/>
                <a:gd name="T21" fmla="*/ 2147483647 h 108"/>
                <a:gd name="T22" fmla="*/ 2147483647 w 510"/>
                <a:gd name="T23" fmla="*/ 2147483647 h 108"/>
                <a:gd name="T24" fmla="*/ 2147483647 w 510"/>
                <a:gd name="T25" fmla="*/ 2147483647 h 108"/>
                <a:gd name="T26" fmla="*/ 2147483647 w 510"/>
                <a:gd name="T27" fmla="*/ 2147483647 h 108"/>
                <a:gd name="T28" fmla="*/ 2147483647 w 510"/>
                <a:gd name="T29" fmla="*/ 2147483647 h 108"/>
                <a:gd name="T30" fmla="*/ 2147483647 w 510"/>
                <a:gd name="T31" fmla="*/ 2147483647 h 108"/>
                <a:gd name="T32" fmla="*/ 2147483647 w 510"/>
                <a:gd name="T33" fmla="*/ 2147483647 h 108"/>
                <a:gd name="T34" fmla="*/ 2147483647 w 510"/>
                <a:gd name="T35" fmla="*/ 2147483647 h 108"/>
                <a:gd name="T36" fmla="*/ 2147483647 w 510"/>
                <a:gd name="T37" fmla="*/ 2147483647 h 108"/>
                <a:gd name="T38" fmla="*/ 2147483647 w 510"/>
                <a:gd name="T39" fmla="*/ 2147483647 h 108"/>
                <a:gd name="T40" fmla="*/ 2147483647 w 510"/>
                <a:gd name="T41" fmla="*/ 2147483647 h 108"/>
                <a:gd name="T42" fmla="*/ 2147483647 w 510"/>
                <a:gd name="T43" fmla="*/ 2147483647 h 108"/>
                <a:gd name="T44" fmla="*/ 2147483647 w 510"/>
                <a:gd name="T45" fmla="*/ 2147483647 h 108"/>
                <a:gd name="T46" fmla="*/ 2147483647 w 510"/>
                <a:gd name="T47" fmla="*/ 2147483647 h 108"/>
                <a:gd name="T48" fmla="*/ 2147483647 w 510"/>
                <a:gd name="T49" fmla="*/ 2147483647 h 108"/>
                <a:gd name="T50" fmla="*/ 2147483647 w 510"/>
                <a:gd name="T51" fmla="*/ 2147483647 h 108"/>
                <a:gd name="T52" fmla="*/ 2147483647 w 510"/>
                <a:gd name="T53" fmla="*/ 2147483647 h 108"/>
                <a:gd name="T54" fmla="*/ 2147483647 w 510"/>
                <a:gd name="T55" fmla="*/ 2147483647 h 108"/>
                <a:gd name="T56" fmla="*/ 2147483647 w 510"/>
                <a:gd name="T57" fmla="*/ 2147483647 h 108"/>
                <a:gd name="T58" fmla="*/ 2147483647 w 510"/>
                <a:gd name="T59" fmla="*/ 2147483647 h 108"/>
                <a:gd name="T60" fmla="*/ 2147483647 w 510"/>
                <a:gd name="T61" fmla="*/ 2147483647 h 108"/>
                <a:gd name="T62" fmla="*/ 2147483647 w 510"/>
                <a:gd name="T63" fmla="*/ 2147483647 h 108"/>
                <a:gd name="T64" fmla="*/ 2147483647 w 510"/>
                <a:gd name="T65" fmla="*/ 2147483647 h 108"/>
                <a:gd name="T66" fmla="*/ 2147483647 w 510"/>
                <a:gd name="T67" fmla="*/ 2147483647 h 108"/>
                <a:gd name="T68" fmla="*/ 2147483647 w 510"/>
                <a:gd name="T69" fmla="*/ 2147483647 h 108"/>
                <a:gd name="T70" fmla="*/ 2147483647 w 510"/>
                <a:gd name="T71" fmla="*/ 2147483647 h 108"/>
                <a:gd name="T72" fmla="*/ 2147483647 w 510"/>
                <a:gd name="T73" fmla="*/ 2147483647 h 108"/>
                <a:gd name="T74" fmla="*/ 2147483647 w 510"/>
                <a:gd name="T75" fmla="*/ 2147483647 h 108"/>
                <a:gd name="T76" fmla="*/ 2147483647 w 510"/>
                <a:gd name="T77" fmla="*/ 2147483647 h 108"/>
                <a:gd name="T78" fmla="*/ 2147483647 w 510"/>
                <a:gd name="T79" fmla="*/ 2147483647 h 108"/>
                <a:gd name="T80" fmla="*/ 2147483647 w 510"/>
                <a:gd name="T81" fmla="*/ 2147483647 h 108"/>
                <a:gd name="T82" fmla="*/ 2147483647 w 510"/>
                <a:gd name="T83" fmla="*/ 2147483647 h 108"/>
                <a:gd name="T84" fmla="*/ 0 w 510"/>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108"/>
                <a:gd name="T131" fmla="*/ 510 w 51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108">
                  <a:moveTo>
                    <a:pt x="0" y="103"/>
                  </a:moveTo>
                  <a:lnTo>
                    <a:pt x="4" y="7"/>
                  </a:lnTo>
                  <a:lnTo>
                    <a:pt x="4" y="4"/>
                  </a:lnTo>
                  <a:lnTo>
                    <a:pt x="9" y="4"/>
                  </a:lnTo>
                  <a:lnTo>
                    <a:pt x="13" y="4"/>
                  </a:lnTo>
                  <a:lnTo>
                    <a:pt x="20" y="4"/>
                  </a:lnTo>
                  <a:lnTo>
                    <a:pt x="29" y="2"/>
                  </a:lnTo>
                  <a:lnTo>
                    <a:pt x="40" y="2"/>
                  </a:lnTo>
                  <a:lnTo>
                    <a:pt x="54" y="2"/>
                  </a:lnTo>
                  <a:lnTo>
                    <a:pt x="67" y="2"/>
                  </a:lnTo>
                  <a:lnTo>
                    <a:pt x="85" y="2"/>
                  </a:lnTo>
                  <a:lnTo>
                    <a:pt x="103" y="0"/>
                  </a:lnTo>
                  <a:lnTo>
                    <a:pt x="124" y="0"/>
                  </a:lnTo>
                  <a:lnTo>
                    <a:pt x="146" y="0"/>
                  </a:lnTo>
                  <a:lnTo>
                    <a:pt x="171" y="0"/>
                  </a:lnTo>
                  <a:lnTo>
                    <a:pt x="198" y="0"/>
                  </a:lnTo>
                  <a:lnTo>
                    <a:pt x="227" y="0"/>
                  </a:lnTo>
                  <a:lnTo>
                    <a:pt x="258" y="0"/>
                  </a:lnTo>
                  <a:lnTo>
                    <a:pt x="290" y="0"/>
                  </a:lnTo>
                  <a:lnTo>
                    <a:pt x="317" y="0"/>
                  </a:lnTo>
                  <a:lnTo>
                    <a:pt x="342" y="2"/>
                  </a:lnTo>
                  <a:lnTo>
                    <a:pt x="366" y="2"/>
                  </a:lnTo>
                  <a:lnTo>
                    <a:pt x="387" y="2"/>
                  </a:lnTo>
                  <a:lnTo>
                    <a:pt x="407" y="2"/>
                  </a:lnTo>
                  <a:lnTo>
                    <a:pt x="422" y="2"/>
                  </a:lnTo>
                  <a:lnTo>
                    <a:pt x="438" y="4"/>
                  </a:lnTo>
                  <a:lnTo>
                    <a:pt x="449" y="4"/>
                  </a:lnTo>
                  <a:lnTo>
                    <a:pt x="461" y="4"/>
                  </a:lnTo>
                  <a:lnTo>
                    <a:pt x="472" y="4"/>
                  </a:lnTo>
                  <a:lnTo>
                    <a:pt x="479" y="7"/>
                  </a:lnTo>
                  <a:lnTo>
                    <a:pt x="483" y="7"/>
                  </a:lnTo>
                  <a:lnTo>
                    <a:pt x="488" y="7"/>
                  </a:lnTo>
                  <a:lnTo>
                    <a:pt x="490" y="7"/>
                  </a:lnTo>
                  <a:lnTo>
                    <a:pt x="492" y="7"/>
                  </a:lnTo>
                  <a:lnTo>
                    <a:pt x="492" y="9"/>
                  </a:lnTo>
                  <a:lnTo>
                    <a:pt x="492" y="13"/>
                  </a:lnTo>
                  <a:lnTo>
                    <a:pt x="494" y="20"/>
                  </a:lnTo>
                  <a:lnTo>
                    <a:pt x="494" y="25"/>
                  </a:lnTo>
                  <a:lnTo>
                    <a:pt x="497" y="31"/>
                  </a:lnTo>
                  <a:lnTo>
                    <a:pt x="497" y="38"/>
                  </a:lnTo>
                  <a:lnTo>
                    <a:pt x="499" y="47"/>
                  </a:lnTo>
                  <a:lnTo>
                    <a:pt x="501" y="56"/>
                  </a:lnTo>
                  <a:lnTo>
                    <a:pt x="503" y="63"/>
                  </a:lnTo>
                  <a:lnTo>
                    <a:pt x="503" y="70"/>
                  </a:lnTo>
                  <a:lnTo>
                    <a:pt x="506" y="79"/>
                  </a:lnTo>
                  <a:lnTo>
                    <a:pt x="506" y="85"/>
                  </a:lnTo>
                  <a:lnTo>
                    <a:pt x="508" y="92"/>
                  </a:lnTo>
                  <a:lnTo>
                    <a:pt x="508" y="97"/>
                  </a:lnTo>
                  <a:lnTo>
                    <a:pt x="510" y="101"/>
                  </a:lnTo>
                  <a:lnTo>
                    <a:pt x="467" y="99"/>
                  </a:lnTo>
                  <a:lnTo>
                    <a:pt x="463" y="38"/>
                  </a:lnTo>
                  <a:lnTo>
                    <a:pt x="461" y="36"/>
                  </a:lnTo>
                  <a:lnTo>
                    <a:pt x="458" y="36"/>
                  </a:lnTo>
                  <a:lnTo>
                    <a:pt x="452" y="36"/>
                  </a:lnTo>
                  <a:lnTo>
                    <a:pt x="445" y="36"/>
                  </a:lnTo>
                  <a:lnTo>
                    <a:pt x="436" y="36"/>
                  </a:lnTo>
                  <a:lnTo>
                    <a:pt x="425" y="36"/>
                  </a:lnTo>
                  <a:lnTo>
                    <a:pt x="411" y="36"/>
                  </a:lnTo>
                  <a:lnTo>
                    <a:pt x="398" y="36"/>
                  </a:lnTo>
                  <a:lnTo>
                    <a:pt x="382" y="34"/>
                  </a:lnTo>
                  <a:lnTo>
                    <a:pt x="366" y="34"/>
                  </a:lnTo>
                  <a:lnTo>
                    <a:pt x="346" y="34"/>
                  </a:lnTo>
                  <a:lnTo>
                    <a:pt x="328" y="34"/>
                  </a:lnTo>
                  <a:lnTo>
                    <a:pt x="306" y="34"/>
                  </a:lnTo>
                  <a:lnTo>
                    <a:pt x="285" y="34"/>
                  </a:lnTo>
                  <a:lnTo>
                    <a:pt x="263" y="34"/>
                  </a:lnTo>
                  <a:lnTo>
                    <a:pt x="240" y="36"/>
                  </a:lnTo>
                  <a:lnTo>
                    <a:pt x="218" y="36"/>
                  </a:lnTo>
                  <a:lnTo>
                    <a:pt x="198" y="36"/>
                  </a:lnTo>
                  <a:lnTo>
                    <a:pt x="175" y="36"/>
                  </a:lnTo>
                  <a:lnTo>
                    <a:pt x="157" y="38"/>
                  </a:lnTo>
                  <a:lnTo>
                    <a:pt x="137" y="38"/>
                  </a:lnTo>
                  <a:lnTo>
                    <a:pt x="121" y="38"/>
                  </a:lnTo>
                  <a:lnTo>
                    <a:pt x="106" y="38"/>
                  </a:lnTo>
                  <a:lnTo>
                    <a:pt x="94" y="38"/>
                  </a:lnTo>
                  <a:lnTo>
                    <a:pt x="81" y="38"/>
                  </a:lnTo>
                  <a:lnTo>
                    <a:pt x="70" y="40"/>
                  </a:lnTo>
                  <a:lnTo>
                    <a:pt x="58" y="40"/>
                  </a:lnTo>
                  <a:lnTo>
                    <a:pt x="52" y="40"/>
                  </a:lnTo>
                  <a:lnTo>
                    <a:pt x="45" y="40"/>
                  </a:lnTo>
                  <a:lnTo>
                    <a:pt x="40" y="40"/>
                  </a:lnTo>
                  <a:lnTo>
                    <a:pt x="38" y="40"/>
                  </a:lnTo>
                  <a:lnTo>
                    <a:pt x="38" y="43"/>
                  </a:lnTo>
                  <a:lnTo>
                    <a:pt x="43" y="108"/>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9" name="Freeform 174"/>
            <p:cNvSpPr>
              <a:spLocks/>
            </p:cNvSpPr>
            <p:nvPr/>
          </p:nvSpPr>
          <p:spPr bwMode="auto">
            <a:xfrm>
              <a:off x="4002089" y="2333451"/>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0" name="Freeform 178"/>
            <p:cNvSpPr>
              <a:spLocks/>
            </p:cNvSpPr>
            <p:nvPr/>
          </p:nvSpPr>
          <p:spPr bwMode="auto">
            <a:xfrm>
              <a:off x="4840289" y="2808114"/>
              <a:ext cx="328613" cy="352425"/>
            </a:xfrm>
            <a:custGeom>
              <a:avLst/>
              <a:gdLst>
                <a:gd name="T0" fmla="*/ 0 w 207"/>
                <a:gd name="T1" fmla="*/ 2147483647 h 222"/>
                <a:gd name="T2" fmla="*/ 2147483647 w 207"/>
                <a:gd name="T3" fmla="*/ 2147483647 h 222"/>
                <a:gd name="T4" fmla="*/ 2147483647 w 207"/>
                <a:gd name="T5" fmla="*/ 0 h 222"/>
                <a:gd name="T6" fmla="*/ 2147483647 w 207"/>
                <a:gd name="T7" fmla="*/ 2147483647 h 222"/>
                <a:gd name="T8" fmla="*/ 2147483647 w 207"/>
                <a:gd name="T9" fmla="*/ 2147483647 h 222"/>
                <a:gd name="T10" fmla="*/ 0 w 207"/>
                <a:gd name="T11" fmla="*/ 2147483647 h 222"/>
                <a:gd name="T12" fmla="*/ 0 w 207"/>
                <a:gd name="T13" fmla="*/ 2147483647 h 222"/>
                <a:gd name="T14" fmla="*/ 0 60000 65536"/>
                <a:gd name="T15" fmla="*/ 0 60000 65536"/>
                <a:gd name="T16" fmla="*/ 0 60000 65536"/>
                <a:gd name="T17" fmla="*/ 0 60000 65536"/>
                <a:gd name="T18" fmla="*/ 0 60000 65536"/>
                <a:gd name="T19" fmla="*/ 0 60000 65536"/>
                <a:gd name="T20" fmla="*/ 0 60000 65536"/>
                <a:gd name="T21" fmla="*/ 0 w 207"/>
                <a:gd name="T22" fmla="*/ 0 h 222"/>
                <a:gd name="T23" fmla="*/ 207 w 20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22">
                  <a:moveTo>
                    <a:pt x="0" y="211"/>
                  </a:moveTo>
                  <a:lnTo>
                    <a:pt x="74" y="139"/>
                  </a:lnTo>
                  <a:lnTo>
                    <a:pt x="198" y="0"/>
                  </a:lnTo>
                  <a:lnTo>
                    <a:pt x="204" y="108"/>
                  </a:lnTo>
                  <a:lnTo>
                    <a:pt x="207" y="222"/>
                  </a:lnTo>
                  <a:lnTo>
                    <a:pt x="0" y="21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1" name="Freeform 195"/>
            <p:cNvSpPr>
              <a:spLocks/>
            </p:cNvSpPr>
            <p:nvPr/>
          </p:nvSpPr>
          <p:spPr bwMode="auto">
            <a:xfrm>
              <a:off x="4122739" y="2643014"/>
              <a:ext cx="106363" cy="104775"/>
            </a:xfrm>
            <a:custGeom>
              <a:avLst/>
              <a:gdLst>
                <a:gd name="T0" fmla="*/ 0 w 67"/>
                <a:gd name="T1" fmla="*/ 2147483647 h 66"/>
                <a:gd name="T2" fmla="*/ 0 w 67"/>
                <a:gd name="T3" fmla="*/ 2147483647 h 66"/>
                <a:gd name="T4" fmla="*/ 2147483647 w 67"/>
                <a:gd name="T5" fmla="*/ 2147483647 h 66"/>
                <a:gd name="T6" fmla="*/ 2147483647 w 67"/>
                <a:gd name="T7" fmla="*/ 0 h 66"/>
                <a:gd name="T8" fmla="*/ 0 w 67"/>
                <a:gd name="T9" fmla="*/ 2147483647 h 66"/>
                <a:gd name="T10" fmla="*/ 0 w 67"/>
                <a:gd name="T11" fmla="*/ 2147483647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0" y="5"/>
                  </a:moveTo>
                  <a:lnTo>
                    <a:pt x="0" y="66"/>
                  </a:lnTo>
                  <a:lnTo>
                    <a:pt x="67"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2" name="Freeform 196"/>
            <p:cNvSpPr>
              <a:spLocks/>
            </p:cNvSpPr>
            <p:nvPr/>
          </p:nvSpPr>
          <p:spPr bwMode="auto">
            <a:xfrm>
              <a:off x="4300539" y="2636664"/>
              <a:ext cx="104775" cy="103187"/>
            </a:xfrm>
            <a:custGeom>
              <a:avLst/>
              <a:gdLst>
                <a:gd name="T0" fmla="*/ 0 w 66"/>
                <a:gd name="T1" fmla="*/ 2147483647 h 65"/>
                <a:gd name="T2" fmla="*/ 0 w 66"/>
                <a:gd name="T3" fmla="*/ 2147483647 h 65"/>
                <a:gd name="T4" fmla="*/ 2147483647 w 66"/>
                <a:gd name="T5" fmla="*/ 2147483647 h 65"/>
                <a:gd name="T6" fmla="*/ 2147483647 w 66"/>
                <a:gd name="T7" fmla="*/ 0 h 65"/>
                <a:gd name="T8" fmla="*/ 0 w 66"/>
                <a:gd name="T9" fmla="*/ 2147483647 h 65"/>
                <a:gd name="T10" fmla="*/ 0 w 66"/>
                <a:gd name="T11" fmla="*/ 2147483647 h 65"/>
                <a:gd name="T12" fmla="*/ 0 60000 65536"/>
                <a:gd name="T13" fmla="*/ 0 60000 65536"/>
                <a:gd name="T14" fmla="*/ 0 60000 65536"/>
                <a:gd name="T15" fmla="*/ 0 60000 65536"/>
                <a:gd name="T16" fmla="*/ 0 60000 65536"/>
                <a:gd name="T17" fmla="*/ 0 60000 65536"/>
                <a:gd name="T18" fmla="*/ 0 w 66"/>
                <a:gd name="T19" fmla="*/ 0 h 65"/>
                <a:gd name="T20" fmla="*/ 66 w 6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6" h="65">
                  <a:moveTo>
                    <a:pt x="0" y="2"/>
                  </a:moveTo>
                  <a:lnTo>
                    <a:pt x="0" y="65"/>
                  </a:lnTo>
                  <a:lnTo>
                    <a:pt x="66" y="61"/>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3" name="Freeform 197"/>
            <p:cNvSpPr>
              <a:spLocks/>
            </p:cNvSpPr>
            <p:nvPr/>
          </p:nvSpPr>
          <p:spPr bwMode="auto">
            <a:xfrm>
              <a:off x="4479926" y="2628726"/>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4" name="Freeform 198"/>
            <p:cNvSpPr>
              <a:spLocks/>
            </p:cNvSpPr>
            <p:nvPr/>
          </p:nvSpPr>
          <p:spPr bwMode="auto">
            <a:xfrm>
              <a:off x="4654551" y="2622376"/>
              <a:ext cx="111125" cy="96837"/>
            </a:xfrm>
            <a:custGeom>
              <a:avLst/>
              <a:gdLst>
                <a:gd name="T0" fmla="*/ 0 w 70"/>
                <a:gd name="T1" fmla="*/ 2147483647 h 61"/>
                <a:gd name="T2" fmla="*/ 2147483647 w 70"/>
                <a:gd name="T3" fmla="*/ 2147483647 h 61"/>
                <a:gd name="T4" fmla="*/ 2147483647 w 70"/>
                <a:gd name="T5" fmla="*/ 2147483647 h 61"/>
                <a:gd name="T6" fmla="*/ 2147483647 w 70"/>
                <a:gd name="T7" fmla="*/ 0 h 61"/>
                <a:gd name="T8" fmla="*/ 0 w 70"/>
                <a:gd name="T9" fmla="*/ 2147483647 h 61"/>
                <a:gd name="T10" fmla="*/ 0 w 70"/>
                <a:gd name="T11" fmla="*/ 2147483647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0" y="2"/>
                  </a:moveTo>
                  <a:lnTo>
                    <a:pt x="2" y="61"/>
                  </a:lnTo>
                  <a:lnTo>
                    <a:pt x="70" y="58"/>
                  </a:lnTo>
                  <a:lnTo>
                    <a:pt x="6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5" name="Freeform 199"/>
            <p:cNvSpPr>
              <a:spLocks/>
            </p:cNvSpPr>
            <p:nvPr/>
          </p:nvSpPr>
          <p:spPr bwMode="auto">
            <a:xfrm>
              <a:off x="4837114" y="261126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2"/>
                  </a:moveTo>
                  <a:lnTo>
                    <a:pt x="0" y="63"/>
                  </a:lnTo>
                  <a:lnTo>
                    <a:pt x="65" y="61"/>
                  </a:lnTo>
                  <a:lnTo>
                    <a:pt x="6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6" name="Freeform 200"/>
            <p:cNvSpPr>
              <a:spLocks/>
            </p:cNvSpPr>
            <p:nvPr/>
          </p:nvSpPr>
          <p:spPr bwMode="auto">
            <a:xfrm>
              <a:off x="5014914" y="2614439"/>
              <a:ext cx="103188" cy="96837"/>
            </a:xfrm>
            <a:custGeom>
              <a:avLst/>
              <a:gdLst>
                <a:gd name="T0" fmla="*/ 0 w 65"/>
                <a:gd name="T1" fmla="*/ 0 h 61"/>
                <a:gd name="T2" fmla="*/ 0 w 65"/>
                <a:gd name="T3" fmla="*/ 2147483647 h 61"/>
                <a:gd name="T4" fmla="*/ 2147483647 w 65"/>
                <a:gd name="T5" fmla="*/ 2147483647 h 61"/>
                <a:gd name="T6" fmla="*/ 2147483647 w 65"/>
                <a:gd name="T7" fmla="*/ 0 h 61"/>
                <a:gd name="T8" fmla="*/ 0 w 65"/>
                <a:gd name="T9" fmla="*/ 0 h 61"/>
                <a:gd name="T10" fmla="*/ 0 w 65"/>
                <a:gd name="T11" fmla="*/ 0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0"/>
                  </a:moveTo>
                  <a:lnTo>
                    <a:pt x="0" y="61"/>
                  </a:lnTo>
                  <a:lnTo>
                    <a:pt x="65" y="59"/>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7" name="Freeform 201"/>
            <p:cNvSpPr>
              <a:spLocks/>
            </p:cNvSpPr>
            <p:nvPr/>
          </p:nvSpPr>
          <p:spPr bwMode="auto">
            <a:xfrm>
              <a:off x="4130676" y="280811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4"/>
                  </a:moveTo>
                  <a:lnTo>
                    <a:pt x="0" y="63"/>
                  </a:lnTo>
                  <a:lnTo>
                    <a:pt x="65" y="60"/>
                  </a:lnTo>
                  <a:lnTo>
                    <a:pt x="6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8" name="Freeform 202"/>
            <p:cNvSpPr>
              <a:spLocks/>
            </p:cNvSpPr>
            <p:nvPr/>
          </p:nvSpPr>
          <p:spPr bwMode="auto">
            <a:xfrm>
              <a:off x="4308476" y="2800176"/>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5"/>
                  </a:moveTo>
                  <a:lnTo>
                    <a:pt x="0" y="63"/>
                  </a:lnTo>
                  <a:lnTo>
                    <a:pt x="65"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9" name="Freeform 203"/>
            <p:cNvSpPr>
              <a:spLocks/>
            </p:cNvSpPr>
            <p:nvPr/>
          </p:nvSpPr>
          <p:spPr bwMode="auto">
            <a:xfrm>
              <a:off x="4486276" y="2793826"/>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2"/>
                  </a:moveTo>
                  <a:lnTo>
                    <a:pt x="0" y="63"/>
                  </a:lnTo>
                  <a:lnTo>
                    <a:pt x="68" y="60"/>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0" name="Freeform 204"/>
            <p:cNvSpPr>
              <a:spLocks/>
            </p:cNvSpPr>
            <p:nvPr/>
          </p:nvSpPr>
          <p:spPr bwMode="auto">
            <a:xfrm>
              <a:off x="4665664" y="2785889"/>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1" name="Freeform 206"/>
            <p:cNvSpPr>
              <a:spLocks/>
            </p:cNvSpPr>
            <p:nvPr/>
          </p:nvSpPr>
          <p:spPr bwMode="auto">
            <a:xfrm>
              <a:off x="4843463" y="2779539"/>
              <a:ext cx="106362" cy="95250"/>
            </a:xfrm>
            <a:custGeom>
              <a:avLst/>
              <a:gdLst>
                <a:gd name="T0" fmla="*/ 0 w 67"/>
                <a:gd name="T1" fmla="*/ 0 h 60"/>
                <a:gd name="T2" fmla="*/ 0 w 67"/>
                <a:gd name="T3" fmla="*/ 2147483647 h 60"/>
                <a:gd name="T4" fmla="*/ 2147483647 w 67"/>
                <a:gd name="T5" fmla="*/ 2147483647 h 60"/>
                <a:gd name="T6" fmla="*/ 2147483647 w 67"/>
                <a:gd name="T7" fmla="*/ 0 h 60"/>
                <a:gd name="T8" fmla="*/ 0 w 67"/>
                <a:gd name="T9" fmla="*/ 0 h 60"/>
                <a:gd name="T10" fmla="*/ 0 w 67"/>
                <a:gd name="T11" fmla="*/ 0 h 60"/>
                <a:gd name="T12" fmla="*/ 0 60000 65536"/>
                <a:gd name="T13" fmla="*/ 0 60000 65536"/>
                <a:gd name="T14" fmla="*/ 0 60000 65536"/>
                <a:gd name="T15" fmla="*/ 0 60000 65536"/>
                <a:gd name="T16" fmla="*/ 0 60000 65536"/>
                <a:gd name="T17" fmla="*/ 0 60000 65536"/>
                <a:gd name="T18" fmla="*/ 0 w 67"/>
                <a:gd name="T19" fmla="*/ 0 h 60"/>
                <a:gd name="T20" fmla="*/ 67 w 6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7" h="60">
                  <a:moveTo>
                    <a:pt x="0" y="0"/>
                  </a:moveTo>
                  <a:lnTo>
                    <a:pt x="0" y="60"/>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2" name="Freeform 207"/>
            <p:cNvSpPr>
              <a:spLocks/>
            </p:cNvSpPr>
            <p:nvPr/>
          </p:nvSpPr>
          <p:spPr bwMode="auto">
            <a:xfrm>
              <a:off x="5021263" y="2779539"/>
              <a:ext cx="107950" cy="95250"/>
            </a:xfrm>
            <a:custGeom>
              <a:avLst/>
              <a:gdLst>
                <a:gd name="T0" fmla="*/ 0 w 68"/>
                <a:gd name="T1" fmla="*/ 0 h 60"/>
                <a:gd name="T2" fmla="*/ 0 w 68"/>
                <a:gd name="T3" fmla="*/ 2147483647 h 60"/>
                <a:gd name="T4" fmla="*/ 2147483647 w 68"/>
                <a:gd name="T5" fmla="*/ 2147483647 h 60"/>
                <a:gd name="T6" fmla="*/ 2147483647 w 68"/>
                <a:gd name="T7" fmla="*/ 0 h 60"/>
                <a:gd name="T8" fmla="*/ 0 w 68"/>
                <a:gd name="T9" fmla="*/ 0 h 60"/>
                <a:gd name="T10" fmla="*/ 0 w 68"/>
                <a:gd name="T11" fmla="*/ 0 h 60"/>
                <a:gd name="T12" fmla="*/ 0 60000 65536"/>
                <a:gd name="T13" fmla="*/ 0 60000 65536"/>
                <a:gd name="T14" fmla="*/ 0 60000 65536"/>
                <a:gd name="T15" fmla="*/ 0 60000 65536"/>
                <a:gd name="T16" fmla="*/ 0 60000 65536"/>
                <a:gd name="T17" fmla="*/ 0 60000 65536"/>
                <a:gd name="T18" fmla="*/ 0 w 68"/>
                <a:gd name="T19" fmla="*/ 0 h 60"/>
                <a:gd name="T20" fmla="*/ 68 w 6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8" h="60">
                  <a:moveTo>
                    <a:pt x="0" y="0"/>
                  </a:moveTo>
                  <a:lnTo>
                    <a:pt x="0" y="60"/>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3" name="Freeform 208"/>
            <p:cNvSpPr>
              <a:spLocks/>
            </p:cNvSpPr>
            <p:nvPr/>
          </p:nvSpPr>
          <p:spPr bwMode="auto">
            <a:xfrm>
              <a:off x="4137026" y="2974802"/>
              <a:ext cx="103187" cy="96837"/>
            </a:xfrm>
            <a:custGeom>
              <a:avLst/>
              <a:gdLst>
                <a:gd name="T0" fmla="*/ 0 w 65"/>
                <a:gd name="T1" fmla="*/ 2147483647 h 61"/>
                <a:gd name="T2" fmla="*/ 0 w 65"/>
                <a:gd name="T3" fmla="*/ 2147483647 h 61"/>
                <a:gd name="T4" fmla="*/ 2147483647 w 65"/>
                <a:gd name="T5" fmla="*/ 2147483647 h 61"/>
                <a:gd name="T6" fmla="*/ 2147483647 w 65"/>
                <a:gd name="T7" fmla="*/ 0 h 61"/>
                <a:gd name="T8" fmla="*/ 0 w 65"/>
                <a:gd name="T9" fmla="*/ 2147483647 h 61"/>
                <a:gd name="T10" fmla="*/ 0 w 65"/>
                <a:gd name="T11" fmla="*/ 2147483647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3"/>
                  </a:moveTo>
                  <a:lnTo>
                    <a:pt x="0" y="61"/>
                  </a:lnTo>
                  <a:lnTo>
                    <a:pt x="65"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4" name="Freeform 209"/>
            <p:cNvSpPr>
              <a:spLocks/>
            </p:cNvSpPr>
            <p:nvPr/>
          </p:nvSpPr>
          <p:spPr bwMode="auto">
            <a:xfrm>
              <a:off x="4314826" y="2965277"/>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4"/>
                  </a:moveTo>
                  <a:lnTo>
                    <a:pt x="0" y="63"/>
                  </a:lnTo>
                  <a:lnTo>
                    <a:pt x="68" y="60"/>
                  </a:lnTo>
                  <a:lnTo>
                    <a:pt x="6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5" name="Freeform 210"/>
            <p:cNvSpPr>
              <a:spLocks/>
            </p:cNvSpPr>
            <p:nvPr/>
          </p:nvSpPr>
          <p:spPr bwMode="auto">
            <a:xfrm>
              <a:off x="4491038" y="2957339"/>
              <a:ext cx="109537" cy="100012"/>
            </a:xfrm>
            <a:custGeom>
              <a:avLst/>
              <a:gdLst>
                <a:gd name="T0" fmla="*/ 0 w 69"/>
                <a:gd name="T1" fmla="*/ 0 h 63"/>
                <a:gd name="T2" fmla="*/ 2147483647 w 69"/>
                <a:gd name="T3" fmla="*/ 2147483647 h 63"/>
                <a:gd name="T4" fmla="*/ 2147483647 w 69"/>
                <a:gd name="T5" fmla="*/ 2147483647 h 63"/>
                <a:gd name="T6" fmla="*/ 2147483647 w 69"/>
                <a:gd name="T7" fmla="*/ 0 h 63"/>
                <a:gd name="T8" fmla="*/ 0 w 69"/>
                <a:gd name="T9" fmla="*/ 0 h 63"/>
                <a:gd name="T10" fmla="*/ 0 w 69"/>
                <a:gd name="T11" fmla="*/ 0 h 63"/>
                <a:gd name="T12" fmla="*/ 0 60000 65536"/>
                <a:gd name="T13" fmla="*/ 0 60000 65536"/>
                <a:gd name="T14" fmla="*/ 0 60000 65536"/>
                <a:gd name="T15" fmla="*/ 0 60000 65536"/>
                <a:gd name="T16" fmla="*/ 0 60000 65536"/>
                <a:gd name="T17" fmla="*/ 0 60000 65536"/>
                <a:gd name="T18" fmla="*/ 0 w 69"/>
                <a:gd name="T19" fmla="*/ 0 h 63"/>
                <a:gd name="T20" fmla="*/ 69 w 69"/>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9" h="63">
                  <a:moveTo>
                    <a:pt x="0" y="0"/>
                  </a:moveTo>
                  <a:lnTo>
                    <a:pt x="2" y="63"/>
                  </a:lnTo>
                  <a:lnTo>
                    <a:pt x="69" y="59"/>
                  </a:lnTo>
                  <a:lnTo>
                    <a:pt x="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6" name="Freeform 211"/>
            <p:cNvSpPr>
              <a:spLocks/>
            </p:cNvSpPr>
            <p:nvPr/>
          </p:nvSpPr>
          <p:spPr bwMode="auto">
            <a:xfrm>
              <a:off x="4672013" y="2946227"/>
              <a:ext cx="103187" cy="104775"/>
            </a:xfrm>
            <a:custGeom>
              <a:avLst/>
              <a:gdLst>
                <a:gd name="T0" fmla="*/ 0 w 65"/>
                <a:gd name="T1" fmla="*/ 2147483647 h 66"/>
                <a:gd name="T2" fmla="*/ 2147483647 w 65"/>
                <a:gd name="T3" fmla="*/ 2147483647 h 66"/>
                <a:gd name="T4" fmla="*/ 2147483647 w 65"/>
                <a:gd name="T5" fmla="*/ 2147483647 h 66"/>
                <a:gd name="T6" fmla="*/ 2147483647 w 65"/>
                <a:gd name="T7" fmla="*/ 0 h 66"/>
                <a:gd name="T8" fmla="*/ 0 w 65"/>
                <a:gd name="T9" fmla="*/ 2147483647 h 66"/>
                <a:gd name="T10" fmla="*/ 0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0" y="3"/>
                  </a:moveTo>
                  <a:lnTo>
                    <a:pt x="2" y="66"/>
                  </a:lnTo>
                  <a:lnTo>
                    <a:pt x="65" y="61"/>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7" name="Freeform 212"/>
            <p:cNvSpPr>
              <a:spLocks/>
            </p:cNvSpPr>
            <p:nvPr/>
          </p:nvSpPr>
          <p:spPr bwMode="auto">
            <a:xfrm>
              <a:off x="4849813" y="2943052"/>
              <a:ext cx="107950" cy="96837"/>
            </a:xfrm>
            <a:custGeom>
              <a:avLst/>
              <a:gdLst>
                <a:gd name="T0" fmla="*/ 0 w 68"/>
                <a:gd name="T1" fmla="*/ 0 h 61"/>
                <a:gd name="T2" fmla="*/ 0 w 68"/>
                <a:gd name="T3" fmla="*/ 2147483647 h 61"/>
                <a:gd name="T4" fmla="*/ 2147483647 w 68"/>
                <a:gd name="T5" fmla="*/ 2147483647 h 61"/>
                <a:gd name="T6" fmla="*/ 2147483647 w 68"/>
                <a:gd name="T7" fmla="*/ 0 h 61"/>
                <a:gd name="T8" fmla="*/ 0 w 68"/>
                <a:gd name="T9" fmla="*/ 0 h 61"/>
                <a:gd name="T10" fmla="*/ 0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0" y="0"/>
                  </a:moveTo>
                  <a:lnTo>
                    <a:pt x="0" y="61"/>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8" name="Freeform 213"/>
            <p:cNvSpPr>
              <a:spLocks/>
            </p:cNvSpPr>
            <p:nvPr/>
          </p:nvSpPr>
          <p:spPr bwMode="auto">
            <a:xfrm>
              <a:off x="5029201" y="2943052"/>
              <a:ext cx="106362" cy="100012"/>
            </a:xfrm>
            <a:custGeom>
              <a:avLst/>
              <a:gdLst>
                <a:gd name="T0" fmla="*/ 0 w 67"/>
                <a:gd name="T1" fmla="*/ 0 h 63"/>
                <a:gd name="T2" fmla="*/ 0 w 67"/>
                <a:gd name="T3" fmla="*/ 2147483647 h 63"/>
                <a:gd name="T4" fmla="*/ 2147483647 w 67"/>
                <a:gd name="T5" fmla="*/ 2147483647 h 63"/>
                <a:gd name="T6" fmla="*/ 2147483647 w 67"/>
                <a:gd name="T7" fmla="*/ 0 h 63"/>
                <a:gd name="T8" fmla="*/ 0 w 67"/>
                <a:gd name="T9" fmla="*/ 0 h 63"/>
                <a:gd name="T10" fmla="*/ 0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0"/>
                  </a:moveTo>
                  <a:lnTo>
                    <a:pt x="0" y="63"/>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9" name="Freeform 219"/>
            <p:cNvSpPr>
              <a:spLocks/>
            </p:cNvSpPr>
            <p:nvPr/>
          </p:nvSpPr>
          <p:spPr bwMode="auto">
            <a:xfrm>
              <a:off x="4291013" y="2287414"/>
              <a:ext cx="180975" cy="31750"/>
            </a:xfrm>
            <a:custGeom>
              <a:avLst/>
              <a:gdLst>
                <a:gd name="T0" fmla="*/ 0 w 114"/>
                <a:gd name="T1" fmla="*/ 2147483647 h 20"/>
                <a:gd name="T2" fmla="*/ 0 w 114"/>
                <a:gd name="T3" fmla="*/ 2147483647 h 20"/>
                <a:gd name="T4" fmla="*/ 2147483647 w 114"/>
                <a:gd name="T5" fmla="*/ 2147483647 h 20"/>
                <a:gd name="T6" fmla="*/ 2147483647 w 114"/>
                <a:gd name="T7" fmla="*/ 0 h 20"/>
                <a:gd name="T8" fmla="*/ 0 w 114"/>
                <a:gd name="T9" fmla="*/ 2147483647 h 20"/>
                <a:gd name="T10" fmla="*/ 0 w 114"/>
                <a:gd name="T11" fmla="*/ 2147483647 h 20"/>
                <a:gd name="T12" fmla="*/ 0 60000 65536"/>
                <a:gd name="T13" fmla="*/ 0 60000 65536"/>
                <a:gd name="T14" fmla="*/ 0 60000 65536"/>
                <a:gd name="T15" fmla="*/ 0 60000 65536"/>
                <a:gd name="T16" fmla="*/ 0 60000 65536"/>
                <a:gd name="T17" fmla="*/ 0 60000 65536"/>
                <a:gd name="T18" fmla="*/ 0 w 114"/>
                <a:gd name="T19" fmla="*/ 0 h 20"/>
                <a:gd name="T20" fmla="*/ 114 w 11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4" h="20">
                  <a:moveTo>
                    <a:pt x="0" y="4"/>
                  </a:moveTo>
                  <a:lnTo>
                    <a:pt x="0" y="20"/>
                  </a:lnTo>
                  <a:lnTo>
                    <a:pt x="114" y="18"/>
                  </a:lnTo>
                  <a:lnTo>
                    <a:pt x="114" y="0"/>
                  </a:lnTo>
                  <a:lnTo>
                    <a:pt x="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0" name="Freeform 220"/>
            <p:cNvSpPr>
              <a:spLocks/>
            </p:cNvSpPr>
            <p:nvPr/>
          </p:nvSpPr>
          <p:spPr bwMode="auto">
            <a:xfrm>
              <a:off x="4703763" y="2282652"/>
              <a:ext cx="196850" cy="28575"/>
            </a:xfrm>
            <a:custGeom>
              <a:avLst/>
              <a:gdLst>
                <a:gd name="T0" fmla="*/ 0 w 124"/>
                <a:gd name="T1" fmla="*/ 0 h 18"/>
                <a:gd name="T2" fmla="*/ 0 w 124"/>
                <a:gd name="T3" fmla="*/ 2147483647 h 18"/>
                <a:gd name="T4" fmla="*/ 2147483647 w 124"/>
                <a:gd name="T5" fmla="*/ 2147483647 h 18"/>
                <a:gd name="T6" fmla="*/ 2147483647 w 124"/>
                <a:gd name="T7" fmla="*/ 0 h 18"/>
                <a:gd name="T8" fmla="*/ 0 w 124"/>
                <a:gd name="T9" fmla="*/ 0 h 18"/>
                <a:gd name="T10" fmla="*/ 0 w 124"/>
                <a:gd name="T11" fmla="*/ 0 h 18"/>
                <a:gd name="T12" fmla="*/ 0 60000 65536"/>
                <a:gd name="T13" fmla="*/ 0 60000 65536"/>
                <a:gd name="T14" fmla="*/ 0 60000 65536"/>
                <a:gd name="T15" fmla="*/ 0 60000 65536"/>
                <a:gd name="T16" fmla="*/ 0 60000 65536"/>
                <a:gd name="T17" fmla="*/ 0 60000 65536"/>
                <a:gd name="T18" fmla="*/ 0 w 124"/>
                <a:gd name="T19" fmla="*/ 0 h 18"/>
                <a:gd name="T20" fmla="*/ 124 w 1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4" h="18">
                  <a:moveTo>
                    <a:pt x="0" y="0"/>
                  </a:moveTo>
                  <a:lnTo>
                    <a:pt x="0" y="18"/>
                  </a:lnTo>
                  <a:lnTo>
                    <a:pt x="124" y="16"/>
                  </a:lnTo>
                  <a:lnTo>
                    <a:pt x="122"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1" name="Freeform 283"/>
            <p:cNvSpPr>
              <a:spLocks/>
            </p:cNvSpPr>
            <p:nvPr/>
          </p:nvSpPr>
          <p:spPr bwMode="auto">
            <a:xfrm>
              <a:off x="4144963" y="2671589"/>
              <a:ext cx="55562" cy="47625"/>
            </a:xfrm>
            <a:custGeom>
              <a:avLst/>
              <a:gdLst>
                <a:gd name="T0" fmla="*/ 0 w 35"/>
                <a:gd name="T1" fmla="*/ 0 h 30"/>
                <a:gd name="T2" fmla="*/ 0 w 35"/>
                <a:gd name="T3" fmla="*/ 2147483647 h 30"/>
                <a:gd name="T4" fmla="*/ 2147483647 w 35"/>
                <a:gd name="T5" fmla="*/ 2147483647 h 30"/>
                <a:gd name="T6" fmla="*/ 2147483647 w 35"/>
                <a:gd name="T7" fmla="*/ 0 h 30"/>
                <a:gd name="T8" fmla="*/ 0 w 35"/>
                <a:gd name="T9" fmla="*/ 0 h 30"/>
                <a:gd name="T10" fmla="*/ 0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0" y="0"/>
                  </a:moveTo>
                  <a:lnTo>
                    <a:pt x="0" y="30"/>
                  </a:lnTo>
                  <a:lnTo>
                    <a:pt x="35"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2" name="Freeform 284"/>
            <p:cNvSpPr>
              <a:spLocks/>
            </p:cNvSpPr>
            <p:nvPr/>
          </p:nvSpPr>
          <p:spPr bwMode="auto">
            <a:xfrm>
              <a:off x="4157663" y="2685877"/>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3" name="Freeform 285"/>
            <p:cNvSpPr>
              <a:spLocks/>
            </p:cNvSpPr>
            <p:nvPr/>
          </p:nvSpPr>
          <p:spPr bwMode="auto">
            <a:xfrm>
              <a:off x="4322763" y="26620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4" name="Freeform 286"/>
            <p:cNvSpPr>
              <a:spLocks/>
            </p:cNvSpPr>
            <p:nvPr/>
          </p:nvSpPr>
          <p:spPr bwMode="auto">
            <a:xfrm>
              <a:off x="4337051" y="2676352"/>
              <a:ext cx="25400" cy="17462"/>
            </a:xfrm>
            <a:custGeom>
              <a:avLst/>
              <a:gdLst>
                <a:gd name="T0" fmla="*/ 0 w 16"/>
                <a:gd name="T1" fmla="*/ 2147483647 h 11"/>
                <a:gd name="T2" fmla="*/ 0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0"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5" name="Freeform 287"/>
            <p:cNvSpPr>
              <a:spLocks/>
            </p:cNvSpPr>
            <p:nvPr/>
          </p:nvSpPr>
          <p:spPr bwMode="auto">
            <a:xfrm>
              <a:off x="4500563" y="2654127"/>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6" name="Freeform 288"/>
            <p:cNvSpPr>
              <a:spLocks/>
            </p:cNvSpPr>
            <p:nvPr/>
          </p:nvSpPr>
          <p:spPr bwMode="auto">
            <a:xfrm>
              <a:off x="4514851" y="2668414"/>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7" name="Freeform 289"/>
            <p:cNvSpPr>
              <a:spLocks/>
            </p:cNvSpPr>
            <p:nvPr/>
          </p:nvSpPr>
          <p:spPr bwMode="auto">
            <a:xfrm>
              <a:off x="4679951" y="2643014"/>
              <a:ext cx="57150" cy="50800"/>
            </a:xfrm>
            <a:custGeom>
              <a:avLst/>
              <a:gdLst>
                <a:gd name="T0" fmla="*/ 0 w 36"/>
                <a:gd name="T1" fmla="*/ 0 h 32"/>
                <a:gd name="T2" fmla="*/ 0 w 36"/>
                <a:gd name="T3" fmla="*/ 2147483647 h 32"/>
                <a:gd name="T4" fmla="*/ 2147483647 w 36"/>
                <a:gd name="T5" fmla="*/ 2147483647 h 32"/>
                <a:gd name="T6" fmla="*/ 2147483647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0" y="32"/>
                  </a:lnTo>
                  <a:lnTo>
                    <a:pt x="36"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8" name="Freeform 290"/>
            <p:cNvSpPr>
              <a:spLocks/>
            </p:cNvSpPr>
            <p:nvPr/>
          </p:nvSpPr>
          <p:spPr bwMode="auto">
            <a:xfrm>
              <a:off x="4697413" y="2657302"/>
              <a:ext cx="25400" cy="22225"/>
            </a:xfrm>
            <a:custGeom>
              <a:avLst/>
              <a:gdLst>
                <a:gd name="T0" fmla="*/ 0 w 16"/>
                <a:gd name="T1" fmla="*/ 0 h 14"/>
                <a:gd name="T2" fmla="*/ 0 w 16"/>
                <a:gd name="T3" fmla="*/ 2147483647 h 14"/>
                <a:gd name="T4" fmla="*/ 2147483647 w 16"/>
                <a:gd name="T5" fmla="*/ 2147483647 h 14"/>
                <a:gd name="T6" fmla="*/ 2147483647 w 16"/>
                <a:gd name="T7" fmla="*/ 0 h 14"/>
                <a:gd name="T8" fmla="*/ 0 w 16"/>
                <a:gd name="T9" fmla="*/ 0 h 14"/>
                <a:gd name="T10" fmla="*/ 0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0"/>
                  </a:moveTo>
                  <a:lnTo>
                    <a:pt x="0" y="14"/>
                  </a:lnTo>
                  <a:lnTo>
                    <a:pt x="16" y="12"/>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9" name="Freeform 291"/>
            <p:cNvSpPr>
              <a:spLocks/>
            </p:cNvSpPr>
            <p:nvPr/>
          </p:nvSpPr>
          <p:spPr bwMode="auto">
            <a:xfrm>
              <a:off x="4854576" y="2636664"/>
              <a:ext cx="60325" cy="46037"/>
            </a:xfrm>
            <a:custGeom>
              <a:avLst/>
              <a:gdLst>
                <a:gd name="T0" fmla="*/ 0 w 38"/>
                <a:gd name="T1" fmla="*/ 0 h 29"/>
                <a:gd name="T2" fmla="*/ 0 w 38"/>
                <a:gd name="T3" fmla="*/ 2147483647 h 29"/>
                <a:gd name="T4" fmla="*/ 2147483647 w 38"/>
                <a:gd name="T5" fmla="*/ 2147483647 h 29"/>
                <a:gd name="T6" fmla="*/ 2147483647 w 38"/>
                <a:gd name="T7" fmla="*/ 0 h 29"/>
                <a:gd name="T8" fmla="*/ 0 w 38"/>
                <a:gd name="T9" fmla="*/ 0 h 29"/>
                <a:gd name="T10" fmla="*/ 0 w 38"/>
                <a:gd name="T11" fmla="*/ 0 h 29"/>
                <a:gd name="T12" fmla="*/ 0 60000 65536"/>
                <a:gd name="T13" fmla="*/ 0 60000 65536"/>
                <a:gd name="T14" fmla="*/ 0 60000 65536"/>
                <a:gd name="T15" fmla="*/ 0 60000 65536"/>
                <a:gd name="T16" fmla="*/ 0 60000 65536"/>
                <a:gd name="T17" fmla="*/ 0 60000 65536"/>
                <a:gd name="T18" fmla="*/ 0 w 38"/>
                <a:gd name="T19" fmla="*/ 0 h 29"/>
                <a:gd name="T20" fmla="*/ 38 w 3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8" h="29">
                  <a:moveTo>
                    <a:pt x="0" y="0"/>
                  </a:moveTo>
                  <a:lnTo>
                    <a:pt x="0" y="29"/>
                  </a:lnTo>
                  <a:lnTo>
                    <a:pt x="38" y="27"/>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0" name="Freeform 292"/>
            <p:cNvSpPr>
              <a:spLocks/>
            </p:cNvSpPr>
            <p:nvPr/>
          </p:nvSpPr>
          <p:spPr bwMode="auto">
            <a:xfrm>
              <a:off x="48720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1" name="Freeform 293"/>
            <p:cNvSpPr>
              <a:spLocks/>
            </p:cNvSpPr>
            <p:nvPr/>
          </p:nvSpPr>
          <p:spPr bwMode="auto">
            <a:xfrm>
              <a:off x="5040313" y="2636664"/>
              <a:ext cx="52387" cy="46037"/>
            </a:xfrm>
            <a:custGeom>
              <a:avLst/>
              <a:gdLst>
                <a:gd name="T0" fmla="*/ 0 w 33"/>
                <a:gd name="T1" fmla="*/ 0 h 29"/>
                <a:gd name="T2" fmla="*/ 0 w 33"/>
                <a:gd name="T3" fmla="*/ 2147483647 h 29"/>
                <a:gd name="T4" fmla="*/ 2147483647 w 33"/>
                <a:gd name="T5" fmla="*/ 2147483647 h 29"/>
                <a:gd name="T6" fmla="*/ 2147483647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0"/>
                  </a:moveTo>
                  <a:lnTo>
                    <a:pt x="0" y="29"/>
                  </a:lnTo>
                  <a:lnTo>
                    <a:pt x="33" y="27"/>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2" name="Freeform 294"/>
            <p:cNvSpPr>
              <a:spLocks/>
            </p:cNvSpPr>
            <p:nvPr/>
          </p:nvSpPr>
          <p:spPr bwMode="auto">
            <a:xfrm>
              <a:off x="50498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3" name="Freeform 295"/>
            <p:cNvSpPr>
              <a:spLocks/>
            </p:cNvSpPr>
            <p:nvPr/>
          </p:nvSpPr>
          <p:spPr bwMode="auto">
            <a:xfrm>
              <a:off x="4151313" y="2831927"/>
              <a:ext cx="53975" cy="50800"/>
            </a:xfrm>
            <a:custGeom>
              <a:avLst/>
              <a:gdLst>
                <a:gd name="T0" fmla="*/ 0 w 34"/>
                <a:gd name="T1" fmla="*/ 2147483647 h 32"/>
                <a:gd name="T2" fmla="*/ 0 w 34"/>
                <a:gd name="T3" fmla="*/ 2147483647 h 32"/>
                <a:gd name="T4" fmla="*/ 2147483647 w 34"/>
                <a:gd name="T5" fmla="*/ 2147483647 h 32"/>
                <a:gd name="T6" fmla="*/ 2147483647 w 34"/>
                <a:gd name="T7" fmla="*/ 0 h 32"/>
                <a:gd name="T8" fmla="*/ 0 w 34"/>
                <a:gd name="T9" fmla="*/ 2147483647 h 32"/>
                <a:gd name="T10" fmla="*/ 0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0" y="3"/>
                  </a:moveTo>
                  <a:lnTo>
                    <a:pt x="0" y="32"/>
                  </a:lnTo>
                  <a:lnTo>
                    <a:pt x="34" y="30"/>
                  </a:lnTo>
                  <a:lnTo>
                    <a:pt x="31"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4" name="Freeform 296"/>
            <p:cNvSpPr>
              <a:spLocks/>
            </p:cNvSpPr>
            <p:nvPr/>
          </p:nvSpPr>
          <p:spPr bwMode="auto">
            <a:xfrm>
              <a:off x="4162426" y="2846214"/>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5" name="Freeform 297"/>
            <p:cNvSpPr>
              <a:spLocks/>
            </p:cNvSpPr>
            <p:nvPr/>
          </p:nvSpPr>
          <p:spPr bwMode="auto">
            <a:xfrm>
              <a:off x="4325938" y="2822402"/>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6" name="Freeform 298"/>
            <p:cNvSpPr>
              <a:spLocks/>
            </p:cNvSpPr>
            <p:nvPr/>
          </p:nvSpPr>
          <p:spPr bwMode="auto">
            <a:xfrm>
              <a:off x="4340226" y="2839864"/>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7" name="Freeform 299"/>
            <p:cNvSpPr>
              <a:spLocks/>
            </p:cNvSpPr>
            <p:nvPr/>
          </p:nvSpPr>
          <p:spPr bwMode="auto">
            <a:xfrm>
              <a:off x="4508501" y="28144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3"/>
                  </a:moveTo>
                  <a:lnTo>
                    <a:pt x="0" y="29"/>
                  </a:lnTo>
                  <a:lnTo>
                    <a:pt x="36" y="27"/>
                  </a:lnTo>
                  <a:lnTo>
                    <a:pt x="33"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8" name="Freeform 300"/>
            <p:cNvSpPr>
              <a:spLocks/>
            </p:cNvSpPr>
            <p:nvPr/>
          </p:nvSpPr>
          <p:spPr bwMode="auto">
            <a:xfrm>
              <a:off x="4522788" y="2828752"/>
              <a:ext cx="23812" cy="17462"/>
            </a:xfrm>
            <a:custGeom>
              <a:avLst/>
              <a:gdLst>
                <a:gd name="T0" fmla="*/ 0 w 15"/>
                <a:gd name="T1" fmla="*/ 2147483647 h 11"/>
                <a:gd name="T2" fmla="*/ 0 w 15"/>
                <a:gd name="T3" fmla="*/ 2147483647 h 11"/>
                <a:gd name="T4" fmla="*/ 2147483647 w 15"/>
                <a:gd name="T5" fmla="*/ 2147483647 h 11"/>
                <a:gd name="T6" fmla="*/ 2147483647 w 15"/>
                <a:gd name="T7" fmla="*/ 0 h 11"/>
                <a:gd name="T8" fmla="*/ 0 w 15"/>
                <a:gd name="T9" fmla="*/ 2147483647 h 11"/>
                <a:gd name="T10" fmla="*/ 0 w 15"/>
                <a:gd name="T11" fmla="*/ 2147483647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2"/>
                  </a:moveTo>
                  <a:lnTo>
                    <a:pt x="0" y="11"/>
                  </a:lnTo>
                  <a:lnTo>
                    <a:pt x="15" y="11"/>
                  </a:lnTo>
                  <a:lnTo>
                    <a:pt x="15"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9" name="Freeform 301"/>
            <p:cNvSpPr>
              <a:spLocks/>
            </p:cNvSpPr>
            <p:nvPr/>
          </p:nvSpPr>
          <p:spPr bwMode="auto">
            <a:xfrm>
              <a:off x="4686301" y="2804939"/>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2"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0" name="Freeform 302"/>
            <p:cNvSpPr>
              <a:spLocks/>
            </p:cNvSpPr>
            <p:nvPr/>
          </p:nvSpPr>
          <p:spPr bwMode="auto">
            <a:xfrm>
              <a:off x="4697413" y="2819227"/>
              <a:ext cx="28575" cy="20637"/>
            </a:xfrm>
            <a:custGeom>
              <a:avLst/>
              <a:gdLst>
                <a:gd name="T0" fmla="*/ 0 w 18"/>
                <a:gd name="T1" fmla="*/ 0 h 13"/>
                <a:gd name="T2" fmla="*/ 2147483647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2" y="13"/>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1" name="Freeform 303"/>
            <p:cNvSpPr>
              <a:spLocks/>
            </p:cNvSpPr>
            <p:nvPr/>
          </p:nvSpPr>
          <p:spPr bwMode="auto">
            <a:xfrm>
              <a:off x="4860926" y="2797002"/>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2" name="Freeform 304"/>
            <p:cNvSpPr>
              <a:spLocks/>
            </p:cNvSpPr>
            <p:nvPr/>
          </p:nvSpPr>
          <p:spPr bwMode="auto">
            <a:xfrm>
              <a:off x="4875213"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3" name="Freeform 305"/>
            <p:cNvSpPr>
              <a:spLocks/>
            </p:cNvSpPr>
            <p:nvPr/>
          </p:nvSpPr>
          <p:spPr bwMode="auto">
            <a:xfrm>
              <a:off x="5040313" y="2797002"/>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29"/>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4" name="Freeform 306"/>
            <p:cNvSpPr>
              <a:spLocks/>
            </p:cNvSpPr>
            <p:nvPr/>
          </p:nvSpPr>
          <p:spPr bwMode="auto">
            <a:xfrm>
              <a:off x="5057776"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5" name="Freeform 307"/>
            <p:cNvSpPr>
              <a:spLocks/>
            </p:cNvSpPr>
            <p:nvPr/>
          </p:nvSpPr>
          <p:spPr bwMode="auto">
            <a:xfrm>
              <a:off x="4157663" y="3000202"/>
              <a:ext cx="57150" cy="50800"/>
            </a:xfrm>
            <a:custGeom>
              <a:avLst/>
              <a:gdLst>
                <a:gd name="T0" fmla="*/ 0 w 36"/>
                <a:gd name="T1" fmla="*/ 2147483647 h 32"/>
                <a:gd name="T2" fmla="*/ 0 w 36"/>
                <a:gd name="T3" fmla="*/ 2147483647 h 32"/>
                <a:gd name="T4" fmla="*/ 2147483647 w 36"/>
                <a:gd name="T5" fmla="*/ 2147483647 h 32"/>
                <a:gd name="T6" fmla="*/ 2147483647 w 36"/>
                <a:gd name="T7" fmla="*/ 0 h 32"/>
                <a:gd name="T8" fmla="*/ 0 w 36"/>
                <a:gd name="T9" fmla="*/ 2147483647 h 32"/>
                <a:gd name="T10" fmla="*/ 0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2"/>
                  </a:moveTo>
                  <a:lnTo>
                    <a:pt x="0" y="32"/>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6" name="Freeform 308"/>
            <p:cNvSpPr>
              <a:spLocks/>
            </p:cNvSpPr>
            <p:nvPr/>
          </p:nvSpPr>
          <p:spPr bwMode="auto">
            <a:xfrm>
              <a:off x="4171951" y="3014489"/>
              <a:ext cx="28575" cy="17462"/>
            </a:xfrm>
            <a:custGeom>
              <a:avLst/>
              <a:gdLst>
                <a:gd name="T0" fmla="*/ 0 w 18"/>
                <a:gd name="T1" fmla="*/ 2147483647 h 11"/>
                <a:gd name="T2" fmla="*/ 0 w 18"/>
                <a:gd name="T3" fmla="*/ 2147483647 h 11"/>
                <a:gd name="T4" fmla="*/ 2147483647 w 18"/>
                <a:gd name="T5" fmla="*/ 2147483647 h 11"/>
                <a:gd name="T6" fmla="*/ 2147483647 w 18"/>
                <a:gd name="T7" fmla="*/ 0 h 11"/>
                <a:gd name="T8" fmla="*/ 0 w 18"/>
                <a:gd name="T9" fmla="*/ 2147483647 h 11"/>
                <a:gd name="T10" fmla="*/ 0 w 18"/>
                <a:gd name="T11" fmla="*/ 2147483647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2"/>
                  </a:moveTo>
                  <a:lnTo>
                    <a:pt x="0" y="11"/>
                  </a:lnTo>
                  <a:lnTo>
                    <a:pt x="18"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7" name="Freeform 309"/>
            <p:cNvSpPr>
              <a:spLocks/>
            </p:cNvSpPr>
            <p:nvPr/>
          </p:nvSpPr>
          <p:spPr bwMode="auto">
            <a:xfrm>
              <a:off x="4337051" y="2993852"/>
              <a:ext cx="53975" cy="49212"/>
            </a:xfrm>
            <a:custGeom>
              <a:avLst/>
              <a:gdLst>
                <a:gd name="T0" fmla="*/ 0 w 34"/>
                <a:gd name="T1" fmla="*/ 0 h 31"/>
                <a:gd name="T2" fmla="*/ 0 w 34"/>
                <a:gd name="T3" fmla="*/ 2147483647 h 31"/>
                <a:gd name="T4" fmla="*/ 2147483647 w 34"/>
                <a:gd name="T5" fmla="*/ 2147483647 h 31"/>
                <a:gd name="T6" fmla="*/ 2147483647 w 34"/>
                <a:gd name="T7" fmla="*/ 0 h 31"/>
                <a:gd name="T8" fmla="*/ 0 w 34"/>
                <a:gd name="T9" fmla="*/ 0 h 31"/>
                <a:gd name="T10" fmla="*/ 0 w 34"/>
                <a:gd name="T11" fmla="*/ 0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0"/>
                  </a:moveTo>
                  <a:lnTo>
                    <a:pt x="0" y="31"/>
                  </a:lnTo>
                  <a:lnTo>
                    <a:pt x="34" y="29"/>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8" name="Freeform 310"/>
            <p:cNvSpPr>
              <a:spLocks/>
            </p:cNvSpPr>
            <p:nvPr/>
          </p:nvSpPr>
          <p:spPr bwMode="auto">
            <a:xfrm>
              <a:off x="4351338" y="3008139"/>
              <a:ext cx="25400" cy="14287"/>
            </a:xfrm>
            <a:custGeom>
              <a:avLst/>
              <a:gdLst>
                <a:gd name="T0" fmla="*/ 0 w 16"/>
                <a:gd name="T1" fmla="*/ 0 h 9"/>
                <a:gd name="T2" fmla="*/ 0 w 16"/>
                <a:gd name="T3" fmla="*/ 2147483647 h 9"/>
                <a:gd name="T4" fmla="*/ 2147483647 w 16"/>
                <a:gd name="T5" fmla="*/ 2147483647 h 9"/>
                <a:gd name="T6" fmla="*/ 2147483647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0" y="9"/>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9" name="Freeform 311"/>
            <p:cNvSpPr>
              <a:spLocks/>
            </p:cNvSpPr>
            <p:nvPr/>
          </p:nvSpPr>
          <p:spPr bwMode="auto">
            <a:xfrm>
              <a:off x="4514851" y="2982739"/>
              <a:ext cx="60325" cy="49212"/>
            </a:xfrm>
            <a:custGeom>
              <a:avLst/>
              <a:gdLst>
                <a:gd name="T0" fmla="*/ 0 w 38"/>
                <a:gd name="T1" fmla="*/ 2147483647 h 31"/>
                <a:gd name="T2" fmla="*/ 0 w 38"/>
                <a:gd name="T3" fmla="*/ 2147483647 h 31"/>
                <a:gd name="T4" fmla="*/ 2147483647 w 38"/>
                <a:gd name="T5" fmla="*/ 2147483647 h 31"/>
                <a:gd name="T6" fmla="*/ 2147483647 w 38"/>
                <a:gd name="T7" fmla="*/ 0 h 31"/>
                <a:gd name="T8" fmla="*/ 0 w 38"/>
                <a:gd name="T9" fmla="*/ 2147483647 h 31"/>
                <a:gd name="T10" fmla="*/ 0 w 38"/>
                <a:gd name="T11" fmla="*/ 2147483647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2"/>
                  </a:moveTo>
                  <a:lnTo>
                    <a:pt x="0" y="31"/>
                  </a:lnTo>
                  <a:lnTo>
                    <a:pt x="38"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20" name="Freeform 312"/>
            <p:cNvSpPr>
              <a:spLocks/>
            </p:cNvSpPr>
            <p:nvPr/>
          </p:nvSpPr>
          <p:spPr bwMode="auto">
            <a:xfrm>
              <a:off x="4529138" y="2997027"/>
              <a:ext cx="25400" cy="17462"/>
            </a:xfrm>
            <a:custGeom>
              <a:avLst/>
              <a:gdLst>
                <a:gd name="T0" fmla="*/ 0 w 16"/>
                <a:gd name="T1" fmla="*/ 2147483647 h 11"/>
                <a:gd name="T2" fmla="*/ 2147483647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21" name="Freeform 313"/>
            <p:cNvSpPr>
              <a:spLocks/>
            </p:cNvSpPr>
            <p:nvPr/>
          </p:nvSpPr>
          <p:spPr bwMode="auto">
            <a:xfrm>
              <a:off x="4697413" y="2974802"/>
              <a:ext cx="53975" cy="47625"/>
            </a:xfrm>
            <a:custGeom>
              <a:avLst/>
              <a:gdLst>
                <a:gd name="T0" fmla="*/ 0 w 34"/>
                <a:gd name="T1" fmla="*/ 0 h 30"/>
                <a:gd name="T2" fmla="*/ 0 w 34"/>
                <a:gd name="T3" fmla="*/ 2147483647 h 30"/>
                <a:gd name="T4" fmla="*/ 2147483647 w 34"/>
                <a:gd name="T5" fmla="*/ 2147483647 h 30"/>
                <a:gd name="T6" fmla="*/ 2147483647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0" y="0"/>
                  </a:moveTo>
                  <a:lnTo>
                    <a:pt x="0" y="30"/>
                  </a:lnTo>
                  <a:lnTo>
                    <a:pt x="34" y="30"/>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22" name="Freeform 314"/>
            <p:cNvSpPr>
              <a:spLocks/>
            </p:cNvSpPr>
            <p:nvPr/>
          </p:nvSpPr>
          <p:spPr bwMode="auto">
            <a:xfrm>
              <a:off x="4708526" y="2989089"/>
              <a:ext cx="28575" cy="19050"/>
            </a:xfrm>
            <a:custGeom>
              <a:avLst/>
              <a:gdLst>
                <a:gd name="T0" fmla="*/ 0 w 18"/>
                <a:gd name="T1" fmla="*/ 2147483647 h 12"/>
                <a:gd name="T2" fmla="*/ 0 w 18"/>
                <a:gd name="T3" fmla="*/ 2147483647 h 12"/>
                <a:gd name="T4" fmla="*/ 2147483647 w 18"/>
                <a:gd name="T5" fmla="*/ 2147483647 h 12"/>
                <a:gd name="T6" fmla="*/ 2147483647 w 18"/>
                <a:gd name="T7" fmla="*/ 0 h 12"/>
                <a:gd name="T8" fmla="*/ 0 w 18"/>
                <a:gd name="T9" fmla="*/ 2147483647 h 12"/>
                <a:gd name="T10" fmla="*/ 0 w 18"/>
                <a:gd name="T11" fmla="*/ 2147483647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3"/>
                  </a:moveTo>
                  <a:lnTo>
                    <a:pt x="0" y="12"/>
                  </a:lnTo>
                  <a:lnTo>
                    <a:pt x="18" y="12"/>
                  </a:lnTo>
                  <a:lnTo>
                    <a:pt x="18"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23" name="Freeform 315"/>
            <p:cNvSpPr>
              <a:spLocks/>
            </p:cNvSpPr>
            <p:nvPr/>
          </p:nvSpPr>
          <p:spPr bwMode="auto">
            <a:xfrm>
              <a:off x="4872038" y="2965277"/>
              <a:ext cx="53975" cy="49212"/>
            </a:xfrm>
            <a:custGeom>
              <a:avLst/>
              <a:gdLst>
                <a:gd name="T0" fmla="*/ 0 w 34"/>
                <a:gd name="T1" fmla="*/ 2147483647 h 31"/>
                <a:gd name="T2" fmla="*/ 0 w 34"/>
                <a:gd name="T3" fmla="*/ 2147483647 h 31"/>
                <a:gd name="T4" fmla="*/ 2147483647 w 34"/>
                <a:gd name="T5" fmla="*/ 2147483647 h 31"/>
                <a:gd name="T6" fmla="*/ 2147483647 w 34"/>
                <a:gd name="T7" fmla="*/ 0 h 31"/>
                <a:gd name="T8" fmla="*/ 0 w 34"/>
                <a:gd name="T9" fmla="*/ 2147483647 h 31"/>
                <a:gd name="T10" fmla="*/ 0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
                  </a:moveTo>
                  <a:lnTo>
                    <a:pt x="0" y="31"/>
                  </a:lnTo>
                  <a:lnTo>
                    <a:pt x="34"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24" name="Freeform 316"/>
            <p:cNvSpPr>
              <a:spLocks/>
            </p:cNvSpPr>
            <p:nvPr/>
          </p:nvSpPr>
          <p:spPr bwMode="auto">
            <a:xfrm>
              <a:off x="48863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25" name="Freeform 317"/>
            <p:cNvSpPr>
              <a:spLocks/>
            </p:cNvSpPr>
            <p:nvPr/>
          </p:nvSpPr>
          <p:spPr bwMode="auto">
            <a:xfrm>
              <a:off x="5049838" y="2965277"/>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26" name="Freeform 318"/>
            <p:cNvSpPr>
              <a:spLocks/>
            </p:cNvSpPr>
            <p:nvPr/>
          </p:nvSpPr>
          <p:spPr bwMode="auto">
            <a:xfrm>
              <a:off x="50641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1751" name="Groupe 1333"/>
          <p:cNvGrpSpPr>
            <a:grpSpLocks/>
          </p:cNvGrpSpPr>
          <p:nvPr/>
        </p:nvGrpSpPr>
        <p:grpSpPr bwMode="auto">
          <a:xfrm rot="1242027">
            <a:off x="7653338" y="5103813"/>
            <a:ext cx="1166812" cy="762000"/>
            <a:chOff x="4002089" y="2204864"/>
            <a:chExt cx="1336675" cy="1081087"/>
          </a:xfrm>
        </p:grpSpPr>
        <p:sp>
          <p:nvSpPr>
            <p:cNvPr id="31999" name="Freeform 15"/>
            <p:cNvSpPr>
              <a:spLocks/>
            </p:cNvSpPr>
            <p:nvPr/>
          </p:nvSpPr>
          <p:spPr bwMode="auto">
            <a:xfrm>
              <a:off x="4033839" y="2362026"/>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0" name="Freeform 16"/>
            <p:cNvSpPr>
              <a:spLocks/>
            </p:cNvSpPr>
            <p:nvPr/>
          </p:nvSpPr>
          <p:spPr bwMode="auto">
            <a:xfrm>
              <a:off x="4087814" y="2433464"/>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1" name="Freeform 17"/>
            <p:cNvSpPr>
              <a:spLocks/>
            </p:cNvSpPr>
            <p:nvPr/>
          </p:nvSpPr>
          <p:spPr bwMode="auto">
            <a:xfrm>
              <a:off x="4732339" y="2682701"/>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2" name="Freeform 18"/>
            <p:cNvSpPr>
              <a:spLocks/>
            </p:cNvSpPr>
            <p:nvPr/>
          </p:nvSpPr>
          <p:spPr bwMode="auto">
            <a:xfrm>
              <a:off x="4133851" y="2482676"/>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3" name="Freeform 172"/>
            <p:cNvSpPr>
              <a:spLocks/>
            </p:cNvSpPr>
            <p:nvPr/>
          </p:nvSpPr>
          <p:spPr bwMode="auto">
            <a:xfrm>
              <a:off x="4233864" y="2230264"/>
              <a:ext cx="723900" cy="149225"/>
            </a:xfrm>
            <a:custGeom>
              <a:avLst/>
              <a:gdLst>
                <a:gd name="T0" fmla="*/ 0 w 456"/>
                <a:gd name="T1" fmla="*/ 0 h 94"/>
                <a:gd name="T2" fmla="*/ 0 w 456"/>
                <a:gd name="T3" fmla="*/ 2147483647 h 94"/>
                <a:gd name="T4" fmla="*/ 2147483647 w 456"/>
                <a:gd name="T5" fmla="*/ 2147483647 h 94"/>
                <a:gd name="T6" fmla="*/ 2147483647 w 456"/>
                <a:gd name="T7" fmla="*/ 2147483647 h 94"/>
                <a:gd name="T8" fmla="*/ 0 w 456"/>
                <a:gd name="T9" fmla="*/ 0 h 94"/>
                <a:gd name="T10" fmla="*/ 0 w 456"/>
                <a:gd name="T11" fmla="*/ 0 h 94"/>
                <a:gd name="T12" fmla="*/ 0 60000 65536"/>
                <a:gd name="T13" fmla="*/ 0 60000 65536"/>
                <a:gd name="T14" fmla="*/ 0 60000 65536"/>
                <a:gd name="T15" fmla="*/ 0 60000 65536"/>
                <a:gd name="T16" fmla="*/ 0 60000 65536"/>
                <a:gd name="T17" fmla="*/ 0 60000 65536"/>
                <a:gd name="T18" fmla="*/ 0 w 456"/>
                <a:gd name="T19" fmla="*/ 0 h 94"/>
                <a:gd name="T20" fmla="*/ 456 w 4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56" h="94">
                  <a:moveTo>
                    <a:pt x="0" y="0"/>
                  </a:moveTo>
                  <a:lnTo>
                    <a:pt x="0" y="94"/>
                  </a:lnTo>
                  <a:lnTo>
                    <a:pt x="456" y="83"/>
                  </a:lnTo>
                  <a:lnTo>
                    <a:pt x="451"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4" name="Freeform 173"/>
            <p:cNvSpPr>
              <a:spLocks/>
            </p:cNvSpPr>
            <p:nvPr/>
          </p:nvSpPr>
          <p:spPr bwMode="auto">
            <a:xfrm>
              <a:off x="4194176" y="2204864"/>
              <a:ext cx="809625" cy="171450"/>
            </a:xfrm>
            <a:custGeom>
              <a:avLst/>
              <a:gdLst>
                <a:gd name="T0" fmla="*/ 2147483647 w 510"/>
                <a:gd name="T1" fmla="*/ 2147483647 h 108"/>
                <a:gd name="T2" fmla="*/ 2147483647 w 510"/>
                <a:gd name="T3" fmla="*/ 2147483647 h 108"/>
                <a:gd name="T4" fmla="*/ 2147483647 w 510"/>
                <a:gd name="T5" fmla="*/ 2147483647 h 108"/>
                <a:gd name="T6" fmla="*/ 2147483647 w 510"/>
                <a:gd name="T7" fmla="*/ 2147483647 h 108"/>
                <a:gd name="T8" fmla="*/ 2147483647 w 510"/>
                <a:gd name="T9" fmla="*/ 2147483647 h 108"/>
                <a:gd name="T10" fmla="*/ 2147483647 w 510"/>
                <a:gd name="T11" fmla="*/ 0 h 108"/>
                <a:gd name="T12" fmla="*/ 2147483647 w 510"/>
                <a:gd name="T13" fmla="*/ 0 h 108"/>
                <a:gd name="T14" fmla="*/ 2147483647 w 510"/>
                <a:gd name="T15" fmla="*/ 0 h 108"/>
                <a:gd name="T16" fmla="*/ 2147483647 w 510"/>
                <a:gd name="T17" fmla="*/ 0 h 108"/>
                <a:gd name="T18" fmla="*/ 2147483647 w 510"/>
                <a:gd name="T19" fmla="*/ 0 h 108"/>
                <a:gd name="T20" fmla="*/ 2147483647 w 510"/>
                <a:gd name="T21" fmla="*/ 2147483647 h 108"/>
                <a:gd name="T22" fmla="*/ 2147483647 w 510"/>
                <a:gd name="T23" fmla="*/ 2147483647 h 108"/>
                <a:gd name="T24" fmla="*/ 2147483647 w 510"/>
                <a:gd name="T25" fmla="*/ 2147483647 h 108"/>
                <a:gd name="T26" fmla="*/ 2147483647 w 510"/>
                <a:gd name="T27" fmla="*/ 2147483647 h 108"/>
                <a:gd name="T28" fmla="*/ 2147483647 w 510"/>
                <a:gd name="T29" fmla="*/ 2147483647 h 108"/>
                <a:gd name="T30" fmla="*/ 2147483647 w 510"/>
                <a:gd name="T31" fmla="*/ 2147483647 h 108"/>
                <a:gd name="T32" fmla="*/ 2147483647 w 510"/>
                <a:gd name="T33" fmla="*/ 2147483647 h 108"/>
                <a:gd name="T34" fmla="*/ 2147483647 w 510"/>
                <a:gd name="T35" fmla="*/ 2147483647 h 108"/>
                <a:gd name="T36" fmla="*/ 2147483647 w 510"/>
                <a:gd name="T37" fmla="*/ 2147483647 h 108"/>
                <a:gd name="T38" fmla="*/ 2147483647 w 510"/>
                <a:gd name="T39" fmla="*/ 2147483647 h 108"/>
                <a:gd name="T40" fmla="*/ 2147483647 w 510"/>
                <a:gd name="T41" fmla="*/ 2147483647 h 108"/>
                <a:gd name="T42" fmla="*/ 2147483647 w 510"/>
                <a:gd name="T43" fmla="*/ 2147483647 h 108"/>
                <a:gd name="T44" fmla="*/ 2147483647 w 510"/>
                <a:gd name="T45" fmla="*/ 2147483647 h 108"/>
                <a:gd name="T46" fmla="*/ 2147483647 w 510"/>
                <a:gd name="T47" fmla="*/ 2147483647 h 108"/>
                <a:gd name="T48" fmla="*/ 2147483647 w 510"/>
                <a:gd name="T49" fmla="*/ 2147483647 h 108"/>
                <a:gd name="T50" fmla="*/ 2147483647 w 510"/>
                <a:gd name="T51" fmla="*/ 2147483647 h 108"/>
                <a:gd name="T52" fmla="*/ 2147483647 w 510"/>
                <a:gd name="T53" fmla="*/ 2147483647 h 108"/>
                <a:gd name="T54" fmla="*/ 2147483647 w 510"/>
                <a:gd name="T55" fmla="*/ 2147483647 h 108"/>
                <a:gd name="T56" fmla="*/ 2147483647 w 510"/>
                <a:gd name="T57" fmla="*/ 2147483647 h 108"/>
                <a:gd name="T58" fmla="*/ 2147483647 w 510"/>
                <a:gd name="T59" fmla="*/ 2147483647 h 108"/>
                <a:gd name="T60" fmla="*/ 2147483647 w 510"/>
                <a:gd name="T61" fmla="*/ 2147483647 h 108"/>
                <a:gd name="T62" fmla="*/ 2147483647 w 510"/>
                <a:gd name="T63" fmla="*/ 2147483647 h 108"/>
                <a:gd name="T64" fmla="*/ 2147483647 w 510"/>
                <a:gd name="T65" fmla="*/ 2147483647 h 108"/>
                <a:gd name="T66" fmla="*/ 2147483647 w 510"/>
                <a:gd name="T67" fmla="*/ 2147483647 h 108"/>
                <a:gd name="T68" fmla="*/ 2147483647 w 510"/>
                <a:gd name="T69" fmla="*/ 2147483647 h 108"/>
                <a:gd name="T70" fmla="*/ 2147483647 w 510"/>
                <a:gd name="T71" fmla="*/ 2147483647 h 108"/>
                <a:gd name="T72" fmla="*/ 2147483647 w 510"/>
                <a:gd name="T73" fmla="*/ 2147483647 h 108"/>
                <a:gd name="T74" fmla="*/ 2147483647 w 510"/>
                <a:gd name="T75" fmla="*/ 2147483647 h 108"/>
                <a:gd name="T76" fmla="*/ 2147483647 w 510"/>
                <a:gd name="T77" fmla="*/ 2147483647 h 108"/>
                <a:gd name="T78" fmla="*/ 2147483647 w 510"/>
                <a:gd name="T79" fmla="*/ 2147483647 h 108"/>
                <a:gd name="T80" fmla="*/ 2147483647 w 510"/>
                <a:gd name="T81" fmla="*/ 2147483647 h 108"/>
                <a:gd name="T82" fmla="*/ 2147483647 w 510"/>
                <a:gd name="T83" fmla="*/ 2147483647 h 108"/>
                <a:gd name="T84" fmla="*/ 0 w 510"/>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108"/>
                <a:gd name="T131" fmla="*/ 510 w 51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108">
                  <a:moveTo>
                    <a:pt x="0" y="103"/>
                  </a:moveTo>
                  <a:lnTo>
                    <a:pt x="4" y="7"/>
                  </a:lnTo>
                  <a:lnTo>
                    <a:pt x="4" y="4"/>
                  </a:lnTo>
                  <a:lnTo>
                    <a:pt x="9" y="4"/>
                  </a:lnTo>
                  <a:lnTo>
                    <a:pt x="13" y="4"/>
                  </a:lnTo>
                  <a:lnTo>
                    <a:pt x="20" y="4"/>
                  </a:lnTo>
                  <a:lnTo>
                    <a:pt x="29" y="2"/>
                  </a:lnTo>
                  <a:lnTo>
                    <a:pt x="40" y="2"/>
                  </a:lnTo>
                  <a:lnTo>
                    <a:pt x="54" y="2"/>
                  </a:lnTo>
                  <a:lnTo>
                    <a:pt x="67" y="2"/>
                  </a:lnTo>
                  <a:lnTo>
                    <a:pt x="85" y="2"/>
                  </a:lnTo>
                  <a:lnTo>
                    <a:pt x="103" y="0"/>
                  </a:lnTo>
                  <a:lnTo>
                    <a:pt x="124" y="0"/>
                  </a:lnTo>
                  <a:lnTo>
                    <a:pt x="146" y="0"/>
                  </a:lnTo>
                  <a:lnTo>
                    <a:pt x="171" y="0"/>
                  </a:lnTo>
                  <a:lnTo>
                    <a:pt x="198" y="0"/>
                  </a:lnTo>
                  <a:lnTo>
                    <a:pt x="227" y="0"/>
                  </a:lnTo>
                  <a:lnTo>
                    <a:pt x="258" y="0"/>
                  </a:lnTo>
                  <a:lnTo>
                    <a:pt x="290" y="0"/>
                  </a:lnTo>
                  <a:lnTo>
                    <a:pt x="317" y="0"/>
                  </a:lnTo>
                  <a:lnTo>
                    <a:pt x="342" y="2"/>
                  </a:lnTo>
                  <a:lnTo>
                    <a:pt x="366" y="2"/>
                  </a:lnTo>
                  <a:lnTo>
                    <a:pt x="387" y="2"/>
                  </a:lnTo>
                  <a:lnTo>
                    <a:pt x="407" y="2"/>
                  </a:lnTo>
                  <a:lnTo>
                    <a:pt x="422" y="2"/>
                  </a:lnTo>
                  <a:lnTo>
                    <a:pt x="438" y="4"/>
                  </a:lnTo>
                  <a:lnTo>
                    <a:pt x="449" y="4"/>
                  </a:lnTo>
                  <a:lnTo>
                    <a:pt x="461" y="4"/>
                  </a:lnTo>
                  <a:lnTo>
                    <a:pt x="472" y="4"/>
                  </a:lnTo>
                  <a:lnTo>
                    <a:pt x="479" y="7"/>
                  </a:lnTo>
                  <a:lnTo>
                    <a:pt x="483" y="7"/>
                  </a:lnTo>
                  <a:lnTo>
                    <a:pt x="488" y="7"/>
                  </a:lnTo>
                  <a:lnTo>
                    <a:pt x="490" y="7"/>
                  </a:lnTo>
                  <a:lnTo>
                    <a:pt x="492" y="7"/>
                  </a:lnTo>
                  <a:lnTo>
                    <a:pt x="492" y="9"/>
                  </a:lnTo>
                  <a:lnTo>
                    <a:pt x="492" y="13"/>
                  </a:lnTo>
                  <a:lnTo>
                    <a:pt x="494" y="20"/>
                  </a:lnTo>
                  <a:lnTo>
                    <a:pt x="494" y="25"/>
                  </a:lnTo>
                  <a:lnTo>
                    <a:pt x="497" y="31"/>
                  </a:lnTo>
                  <a:lnTo>
                    <a:pt x="497" y="38"/>
                  </a:lnTo>
                  <a:lnTo>
                    <a:pt x="499" y="47"/>
                  </a:lnTo>
                  <a:lnTo>
                    <a:pt x="501" y="56"/>
                  </a:lnTo>
                  <a:lnTo>
                    <a:pt x="503" y="63"/>
                  </a:lnTo>
                  <a:lnTo>
                    <a:pt x="503" y="70"/>
                  </a:lnTo>
                  <a:lnTo>
                    <a:pt x="506" y="79"/>
                  </a:lnTo>
                  <a:lnTo>
                    <a:pt x="506" y="85"/>
                  </a:lnTo>
                  <a:lnTo>
                    <a:pt x="508" y="92"/>
                  </a:lnTo>
                  <a:lnTo>
                    <a:pt x="508" y="97"/>
                  </a:lnTo>
                  <a:lnTo>
                    <a:pt x="510" y="101"/>
                  </a:lnTo>
                  <a:lnTo>
                    <a:pt x="467" y="99"/>
                  </a:lnTo>
                  <a:lnTo>
                    <a:pt x="463" y="38"/>
                  </a:lnTo>
                  <a:lnTo>
                    <a:pt x="461" y="36"/>
                  </a:lnTo>
                  <a:lnTo>
                    <a:pt x="458" y="36"/>
                  </a:lnTo>
                  <a:lnTo>
                    <a:pt x="452" y="36"/>
                  </a:lnTo>
                  <a:lnTo>
                    <a:pt x="445" y="36"/>
                  </a:lnTo>
                  <a:lnTo>
                    <a:pt x="436" y="36"/>
                  </a:lnTo>
                  <a:lnTo>
                    <a:pt x="425" y="36"/>
                  </a:lnTo>
                  <a:lnTo>
                    <a:pt x="411" y="36"/>
                  </a:lnTo>
                  <a:lnTo>
                    <a:pt x="398" y="36"/>
                  </a:lnTo>
                  <a:lnTo>
                    <a:pt x="382" y="34"/>
                  </a:lnTo>
                  <a:lnTo>
                    <a:pt x="366" y="34"/>
                  </a:lnTo>
                  <a:lnTo>
                    <a:pt x="346" y="34"/>
                  </a:lnTo>
                  <a:lnTo>
                    <a:pt x="328" y="34"/>
                  </a:lnTo>
                  <a:lnTo>
                    <a:pt x="306" y="34"/>
                  </a:lnTo>
                  <a:lnTo>
                    <a:pt x="285" y="34"/>
                  </a:lnTo>
                  <a:lnTo>
                    <a:pt x="263" y="34"/>
                  </a:lnTo>
                  <a:lnTo>
                    <a:pt x="240" y="36"/>
                  </a:lnTo>
                  <a:lnTo>
                    <a:pt x="218" y="36"/>
                  </a:lnTo>
                  <a:lnTo>
                    <a:pt x="198" y="36"/>
                  </a:lnTo>
                  <a:lnTo>
                    <a:pt x="175" y="36"/>
                  </a:lnTo>
                  <a:lnTo>
                    <a:pt x="157" y="38"/>
                  </a:lnTo>
                  <a:lnTo>
                    <a:pt x="137" y="38"/>
                  </a:lnTo>
                  <a:lnTo>
                    <a:pt x="121" y="38"/>
                  </a:lnTo>
                  <a:lnTo>
                    <a:pt x="106" y="38"/>
                  </a:lnTo>
                  <a:lnTo>
                    <a:pt x="94" y="38"/>
                  </a:lnTo>
                  <a:lnTo>
                    <a:pt x="81" y="38"/>
                  </a:lnTo>
                  <a:lnTo>
                    <a:pt x="70" y="40"/>
                  </a:lnTo>
                  <a:lnTo>
                    <a:pt x="58" y="40"/>
                  </a:lnTo>
                  <a:lnTo>
                    <a:pt x="52" y="40"/>
                  </a:lnTo>
                  <a:lnTo>
                    <a:pt x="45" y="40"/>
                  </a:lnTo>
                  <a:lnTo>
                    <a:pt x="40" y="40"/>
                  </a:lnTo>
                  <a:lnTo>
                    <a:pt x="38" y="40"/>
                  </a:lnTo>
                  <a:lnTo>
                    <a:pt x="38" y="43"/>
                  </a:lnTo>
                  <a:lnTo>
                    <a:pt x="43" y="108"/>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5" name="Freeform 174"/>
            <p:cNvSpPr>
              <a:spLocks/>
            </p:cNvSpPr>
            <p:nvPr/>
          </p:nvSpPr>
          <p:spPr bwMode="auto">
            <a:xfrm>
              <a:off x="4002089" y="2333451"/>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6" name="Freeform 178"/>
            <p:cNvSpPr>
              <a:spLocks/>
            </p:cNvSpPr>
            <p:nvPr/>
          </p:nvSpPr>
          <p:spPr bwMode="auto">
            <a:xfrm>
              <a:off x="4840289" y="2808114"/>
              <a:ext cx="328613" cy="352425"/>
            </a:xfrm>
            <a:custGeom>
              <a:avLst/>
              <a:gdLst>
                <a:gd name="T0" fmla="*/ 0 w 207"/>
                <a:gd name="T1" fmla="*/ 2147483647 h 222"/>
                <a:gd name="T2" fmla="*/ 2147483647 w 207"/>
                <a:gd name="T3" fmla="*/ 2147483647 h 222"/>
                <a:gd name="T4" fmla="*/ 2147483647 w 207"/>
                <a:gd name="T5" fmla="*/ 0 h 222"/>
                <a:gd name="T6" fmla="*/ 2147483647 w 207"/>
                <a:gd name="T7" fmla="*/ 2147483647 h 222"/>
                <a:gd name="T8" fmla="*/ 2147483647 w 207"/>
                <a:gd name="T9" fmla="*/ 2147483647 h 222"/>
                <a:gd name="T10" fmla="*/ 0 w 207"/>
                <a:gd name="T11" fmla="*/ 2147483647 h 222"/>
                <a:gd name="T12" fmla="*/ 0 w 207"/>
                <a:gd name="T13" fmla="*/ 2147483647 h 222"/>
                <a:gd name="T14" fmla="*/ 0 60000 65536"/>
                <a:gd name="T15" fmla="*/ 0 60000 65536"/>
                <a:gd name="T16" fmla="*/ 0 60000 65536"/>
                <a:gd name="T17" fmla="*/ 0 60000 65536"/>
                <a:gd name="T18" fmla="*/ 0 60000 65536"/>
                <a:gd name="T19" fmla="*/ 0 60000 65536"/>
                <a:gd name="T20" fmla="*/ 0 60000 65536"/>
                <a:gd name="T21" fmla="*/ 0 w 207"/>
                <a:gd name="T22" fmla="*/ 0 h 222"/>
                <a:gd name="T23" fmla="*/ 207 w 20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22">
                  <a:moveTo>
                    <a:pt x="0" y="211"/>
                  </a:moveTo>
                  <a:lnTo>
                    <a:pt x="74" y="139"/>
                  </a:lnTo>
                  <a:lnTo>
                    <a:pt x="198" y="0"/>
                  </a:lnTo>
                  <a:lnTo>
                    <a:pt x="204" y="108"/>
                  </a:lnTo>
                  <a:lnTo>
                    <a:pt x="207" y="222"/>
                  </a:lnTo>
                  <a:lnTo>
                    <a:pt x="0" y="21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7" name="Freeform 195"/>
            <p:cNvSpPr>
              <a:spLocks/>
            </p:cNvSpPr>
            <p:nvPr/>
          </p:nvSpPr>
          <p:spPr bwMode="auto">
            <a:xfrm>
              <a:off x="4122739" y="2643014"/>
              <a:ext cx="106363" cy="104775"/>
            </a:xfrm>
            <a:custGeom>
              <a:avLst/>
              <a:gdLst>
                <a:gd name="T0" fmla="*/ 0 w 67"/>
                <a:gd name="T1" fmla="*/ 2147483647 h 66"/>
                <a:gd name="T2" fmla="*/ 0 w 67"/>
                <a:gd name="T3" fmla="*/ 2147483647 h 66"/>
                <a:gd name="T4" fmla="*/ 2147483647 w 67"/>
                <a:gd name="T5" fmla="*/ 2147483647 h 66"/>
                <a:gd name="T6" fmla="*/ 2147483647 w 67"/>
                <a:gd name="T7" fmla="*/ 0 h 66"/>
                <a:gd name="T8" fmla="*/ 0 w 67"/>
                <a:gd name="T9" fmla="*/ 2147483647 h 66"/>
                <a:gd name="T10" fmla="*/ 0 w 67"/>
                <a:gd name="T11" fmla="*/ 2147483647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0" y="5"/>
                  </a:moveTo>
                  <a:lnTo>
                    <a:pt x="0" y="66"/>
                  </a:lnTo>
                  <a:lnTo>
                    <a:pt x="67"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8" name="Freeform 196"/>
            <p:cNvSpPr>
              <a:spLocks/>
            </p:cNvSpPr>
            <p:nvPr/>
          </p:nvSpPr>
          <p:spPr bwMode="auto">
            <a:xfrm>
              <a:off x="4300539" y="2636664"/>
              <a:ext cx="104775" cy="103187"/>
            </a:xfrm>
            <a:custGeom>
              <a:avLst/>
              <a:gdLst>
                <a:gd name="T0" fmla="*/ 0 w 66"/>
                <a:gd name="T1" fmla="*/ 2147483647 h 65"/>
                <a:gd name="T2" fmla="*/ 0 w 66"/>
                <a:gd name="T3" fmla="*/ 2147483647 h 65"/>
                <a:gd name="T4" fmla="*/ 2147483647 w 66"/>
                <a:gd name="T5" fmla="*/ 2147483647 h 65"/>
                <a:gd name="T6" fmla="*/ 2147483647 w 66"/>
                <a:gd name="T7" fmla="*/ 0 h 65"/>
                <a:gd name="T8" fmla="*/ 0 w 66"/>
                <a:gd name="T9" fmla="*/ 2147483647 h 65"/>
                <a:gd name="T10" fmla="*/ 0 w 66"/>
                <a:gd name="T11" fmla="*/ 2147483647 h 65"/>
                <a:gd name="T12" fmla="*/ 0 60000 65536"/>
                <a:gd name="T13" fmla="*/ 0 60000 65536"/>
                <a:gd name="T14" fmla="*/ 0 60000 65536"/>
                <a:gd name="T15" fmla="*/ 0 60000 65536"/>
                <a:gd name="T16" fmla="*/ 0 60000 65536"/>
                <a:gd name="T17" fmla="*/ 0 60000 65536"/>
                <a:gd name="T18" fmla="*/ 0 w 66"/>
                <a:gd name="T19" fmla="*/ 0 h 65"/>
                <a:gd name="T20" fmla="*/ 66 w 6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6" h="65">
                  <a:moveTo>
                    <a:pt x="0" y="2"/>
                  </a:moveTo>
                  <a:lnTo>
                    <a:pt x="0" y="65"/>
                  </a:lnTo>
                  <a:lnTo>
                    <a:pt x="66" y="61"/>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09" name="Freeform 197"/>
            <p:cNvSpPr>
              <a:spLocks/>
            </p:cNvSpPr>
            <p:nvPr/>
          </p:nvSpPr>
          <p:spPr bwMode="auto">
            <a:xfrm>
              <a:off x="4479926" y="2628726"/>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0" name="Freeform 198"/>
            <p:cNvSpPr>
              <a:spLocks/>
            </p:cNvSpPr>
            <p:nvPr/>
          </p:nvSpPr>
          <p:spPr bwMode="auto">
            <a:xfrm>
              <a:off x="4654551" y="2622376"/>
              <a:ext cx="111125" cy="96837"/>
            </a:xfrm>
            <a:custGeom>
              <a:avLst/>
              <a:gdLst>
                <a:gd name="T0" fmla="*/ 0 w 70"/>
                <a:gd name="T1" fmla="*/ 2147483647 h 61"/>
                <a:gd name="T2" fmla="*/ 2147483647 w 70"/>
                <a:gd name="T3" fmla="*/ 2147483647 h 61"/>
                <a:gd name="T4" fmla="*/ 2147483647 w 70"/>
                <a:gd name="T5" fmla="*/ 2147483647 h 61"/>
                <a:gd name="T6" fmla="*/ 2147483647 w 70"/>
                <a:gd name="T7" fmla="*/ 0 h 61"/>
                <a:gd name="T8" fmla="*/ 0 w 70"/>
                <a:gd name="T9" fmla="*/ 2147483647 h 61"/>
                <a:gd name="T10" fmla="*/ 0 w 70"/>
                <a:gd name="T11" fmla="*/ 2147483647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0" y="2"/>
                  </a:moveTo>
                  <a:lnTo>
                    <a:pt x="2" y="61"/>
                  </a:lnTo>
                  <a:lnTo>
                    <a:pt x="70" y="58"/>
                  </a:lnTo>
                  <a:lnTo>
                    <a:pt x="6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1" name="Freeform 199"/>
            <p:cNvSpPr>
              <a:spLocks/>
            </p:cNvSpPr>
            <p:nvPr/>
          </p:nvSpPr>
          <p:spPr bwMode="auto">
            <a:xfrm>
              <a:off x="4837114" y="261126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2"/>
                  </a:moveTo>
                  <a:lnTo>
                    <a:pt x="0" y="63"/>
                  </a:lnTo>
                  <a:lnTo>
                    <a:pt x="65" y="61"/>
                  </a:lnTo>
                  <a:lnTo>
                    <a:pt x="6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2" name="Freeform 200"/>
            <p:cNvSpPr>
              <a:spLocks/>
            </p:cNvSpPr>
            <p:nvPr/>
          </p:nvSpPr>
          <p:spPr bwMode="auto">
            <a:xfrm>
              <a:off x="5014914" y="2614439"/>
              <a:ext cx="103188" cy="96837"/>
            </a:xfrm>
            <a:custGeom>
              <a:avLst/>
              <a:gdLst>
                <a:gd name="T0" fmla="*/ 0 w 65"/>
                <a:gd name="T1" fmla="*/ 0 h 61"/>
                <a:gd name="T2" fmla="*/ 0 w 65"/>
                <a:gd name="T3" fmla="*/ 2147483647 h 61"/>
                <a:gd name="T4" fmla="*/ 2147483647 w 65"/>
                <a:gd name="T5" fmla="*/ 2147483647 h 61"/>
                <a:gd name="T6" fmla="*/ 2147483647 w 65"/>
                <a:gd name="T7" fmla="*/ 0 h 61"/>
                <a:gd name="T8" fmla="*/ 0 w 65"/>
                <a:gd name="T9" fmla="*/ 0 h 61"/>
                <a:gd name="T10" fmla="*/ 0 w 65"/>
                <a:gd name="T11" fmla="*/ 0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0"/>
                  </a:moveTo>
                  <a:lnTo>
                    <a:pt x="0" y="61"/>
                  </a:lnTo>
                  <a:lnTo>
                    <a:pt x="65" y="59"/>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3" name="Freeform 201"/>
            <p:cNvSpPr>
              <a:spLocks/>
            </p:cNvSpPr>
            <p:nvPr/>
          </p:nvSpPr>
          <p:spPr bwMode="auto">
            <a:xfrm>
              <a:off x="4130676" y="280811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4"/>
                  </a:moveTo>
                  <a:lnTo>
                    <a:pt x="0" y="63"/>
                  </a:lnTo>
                  <a:lnTo>
                    <a:pt x="65" y="60"/>
                  </a:lnTo>
                  <a:lnTo>
                    <a:pt x="6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4" name="Freeform 202"/>
            <p:cNvSpPr>
              <a:spLocks/>
            </p:cNvSpPr>
            <p:nvPr/>
          </p:nvSpPr>
          <p:spPr bwMode="auto">
            <a:xfrm>
              <a:off x="4308476" y="2800176"/>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5"/>
                  </a:moveTo>
                  <a:lnTo>
                    <a:pt x="0" y="63"/>
                  </a:lnTo>
                  <a:lnTo>
                    <a:pt x="65"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5" name="Freeform 203"/>
            <p:cNvSpPr>
              <a:spLocks/>
            </p:cNvSpPr>
            <p:nvPr/>
          </p:nvSpPr>
          <p:spPr bwMode="auto">
            <a:xfrm>
              <a:off x="4486276" y="2793826"/>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2"/>
                  </a:moveTo>
                  <a:lnTo>
                    <a:pt x="0" y="63"/>
                  </a:lnTo>
                  <a:lnTo>
                    <a:pt x="68" y="60"/>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6" name="Freeform 204"/>
            <p:cNvSpPr>
              <a:spLocks/>
            </p:cNvSpPr>
            <p:nvPr/>
          </p:nvSpPr>
          <p:spPr bwMode="auto">
            <a:xfrm>
              <a:off x="4665664" y="2785889"/>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7" name="Freeform 206"/>
            <p:cNvSpPr>
              <a:spLocks/>
            </p:cNvSpPr>
            <p:nvPr/>
          </p:nvSpPr>
          <p:spPr bwMode="auto">
            <a:xfrm>
              <a:off x="4843463" y="2779539"/>
              <a:ext cx="106362" cy="95250"/>
            </a:xfrm>
            <a:custGeom>
              <a:avLst/>
              <a:gdLst>
                <a:gd name="T0" fmla="*/ 0 w 67"/>
                <a:gd name="T1" fmla="*/ 0 h 60"/>
                <a:gd name="T2" fmla="*/ 0 w 67"/>
                <a:gd name="T3" fmla="*/ 2147483647 h 60"/>
                <a:gd name="T4" fmla="*/ 2147483647 w 67"/>
                <a:gd name="T5" fmla="*/ 2147483647 h 60"/>
                <a:gd name="T6" fmla="*/ 2147483647 w 67"/>
                <a:gd name="T7" fmla="*/ 0 h 60"/>
                <a:gd name="T8" fmla="*/ 0 w 67"/>
                <a:gd name="T9" fmla="*/ 0 h 60"/>
                <a:gd name="T10" fmla="*/ 0 w 67"/>
                <a:gd name="T11" fmla="*/ 0 h 60"/>
                <a:gd name="T12" fmla="*/ 0 60000 65536"/>
                <a:gd name="T13" fmla="*/ 0 60000 65536"/>
                <a:gd name="T14" fmla="*/ 0 60000 65536"/>
                <a:gd name="T15" fmla="*/ 0 60000 65536"/>
                <a:gd name="T16" fmla="*/ 0 60000 65536"/>
                <a:gd name="T17" fmla="*/ 0 60000 65536"/>
                <a:gd name="T18" fmla="*/ 0 w 67"/>
                <a:gd name="T19" fmla="*/ 0 h 60"/>
                <a:gd name="T20" fmla="*/ 67 w 6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7" h="60">
                  <a:moveTo>
                    <a:pt x="0" y="0"/>
                  </a:moveTo>
                  <a:lnTo>
                    <a:pt x="0" y="60"/>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8" name="Freeform 207"/>
            <p:cNvSpPr>
              <a:spLocks/>
            </p:cNvSpPr>
            <p:nvPr/>
          </p:nvSpPr>
          <p:spPr bwMode="auto">
            <a:xfrm>
              <a:off x="5021263" y="2779539"/>
              <a:ext cx="107950" cy="95250"/>
            </a:xfrm>
            <a:custGeom>
              <a:avLst/>
              <a:gdLst>
                <a:gd name="T0" fmla="*/ 0 w 68"/>
                <a:gd name="T1" fmla="*/ 0 h 60"/>
                <a:gd name="T2" fmla="*/ 0 w 68"/>
                <a:gd name="T3" fmla="*/ 2147483647 h 60"/>
                <a:gd name="T4" fmla="*/ 2147483647 w 68"/>
                <a:gd name="T5" fmla="*/ 2147483647 h 60"/>
                <a:gd name="T6" fmla="*/ 2147483647 w 68"/>
                <a:gd name="T7" fmla="*/ 0 h 60"/>
                <a:gd name="T8" fmla="*/ 0 w 68"/>
                <a:gd name="T9" fmla="*/ 0 h 60"/>
                <a:gd name="T10" fmla="*/ 0 w 68"/>
                <a:gd name="T11" fmla="*/ 0 h 60"/>
                <a:gd name="T12" fmla="*/ 0 60000 65536"/>
                <a:gd name="T13" fmla="*/ 0 60000 65536"/>
                <a:gd name="T14" fmla="*/ 0 60000 65536"/>
                <a:gd name="T15" fmla="*/ 0 60000 65536"/>
                <a:gd name="T16" fmla="*/ 0 60000 65536"/>
                <a:gd name="T17" fmla="*/ 0 60000 65536"/>
                <a:gd name="T18" fmla="*/ 0 w 68"/>
                <a:gd name="T19" fmla="*/ 0 h 60"/>
                <a:gd name="T20" fmla="*/ 68 w 6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8" h="60">
                  <a:moveTo>
                    <a:pt x="0" y="0"/>
                  </a:moveTo>
                  <a:lnTo>
                    <a:pt x="0" y="60"/>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19" name="Freeform 208"/>
            <p:cNvSpPr>
              <a:spLocks/>
            </p:cNvSpPr>
            <p:nvPr/>
          </p:nvSpPr>
          <p:spPr bwMode="auto">
            <a:xfrm>
              <a:off x="4137026" y="2974802"/>
              <a:ext cx="103187" cy="96837"/>
            </a:xfrm>
            <a:custGeom>
              <a:avLst/>
              <a:gdLst>
                <a:gd name="T0" fmla="*/ 0 w 65"/>
                <a:gd name="T1" fmla="*/ 2147483647 h 61"/>
                <a:gd name="T2" fmla="*/ 0 w 65"/>
                <a:gd name="T3" fmla="*/ 2147483647 h 61"/>
                <a:gd name="T4" fmla="*/ 2147483647 w 65"/>
                <a:gd name="T5" fmla="*/ 2147483647 h 61"/>
                <a:gd name="T6" fmla="*/ 2147483647 w 65"/>
                <a:gd name="T7" fmla="*/ 0 h 61"/>
                <a:gd name="T8" fmla="*/ 0 w 65"/>
                <a:gd name="T9" fmla="*/ 2147483647 h 61"/>
                <a:gd name="T10" fmla="*/ 0 w 65"/>
                <a:gd name="T11" fmla="*/ 2147483647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3"/>
                  </a:moveTo>
                  <a:lnTo>
                    <a:pt x="0" y="61"/>
                  </a:lnTo>
                  <a:lnTo>
                    <a:pt x="65"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0" name="Freeform 209"/>
            <p:cNvSpPr>
              <a:spLocks/>
            </p:cNvSpPr>
            <p:nvPr/>
          </p:nvSpPr>
          <p:spPr bwMode="auto">
            <a:xfrm>
              <a:off x="4314826" y="2965277"/>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4"/>
                  </a:moveTo>
                  <a:lnTo>
                    <a:pt x="0" y="63"/>
                  </a:lnTo>
                  <a:lnTo>
                    <a:pt x="68" y="60"/>
                  </a:lnTo>
                  <a:lnTo>
                    <a:pt x="6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1" name="Freeform 210"/>
            <p:cNvSpPr>
              <a:spLocks/>
            </p:cNvSpPr>
            <p:nvPr/>
          </p:nvSpPr>
          <p:spPr bwMode="auto">
            <a:xfrm>
              <a:off x="4491038" y="2957339"/>
              <a:ext cx="109537" cy="100012"/>
            </a:xfrm>
            <a:custGeom>
              <a:avLst/>
              <a:gdLst>
                <a:gd name="T0" fmla="*/ 0 w 69"/>
                <a:gd name="T1" fmla="*/ 0 h 63"/>
                <a:gd name="T2" fmla="*/ 2147483647 w 69"/>
                <a:gd name="T3" fmla="*/ 2147483647 h 63"/>
                <a:gd name="T4" fmla="*/ 2147483647 w 69"/>
                <a:gd name="T5" fmla="*/ 2147483647 h 63"/>
                <a:gd name="T6" fmla="*/ 2147483647 w 69"/>
                <a:gd name="T7" fmla="*/ 0 h 63"/>
                <a:gd name="T8" fmla="*/ 0 w 69"/>
                <a:gd name="T9" fmla="*/ 0 h 63"/>
                <a:gd name="T10" fmla="*/ 0 w 69"/>
                <a:gd name="T11" fmla="*/ 0 h 63"/>
                <a:gd name="T12" fmla="*/ 0 60000 65536"/>
                <a:gd name="T13" fmla="*/ 0 60000 65536"/>
                <a:gd name="T14" fmla="*/ 0 60000 65536"/>
                <a:gd name="T15" fmla="*/ 0 60000 65536"/>
                <a:gd name="T16" fmla="*/ 0 60000 65536"/>
                <a:gd name="T17" fmla="*/ 0 60000 65536"/>
                <a:gd name="T18" fmla="*/ 0 w 69"/>
                <a:gd name="T19" fmla="*/ 0 h 63"/>
                <a:gd name="T20" fmla="*/ 69 w 69"/>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9" h="63">
                  <a:moveTo>
                    <a:pt x="0" y="0"/>
                  </a:moveTo>
                  <a:lnTo>
                    <a:pt x="2" y="63"/>
                  </a:lnTo>
                  <a:lnTo>
                    <a:pt x="69" y="59"/>
                  </a:lnTo>
                  <a:lnTo>
                    <a:pt x="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2" name="Freeform 211"/>
            <p:cNvSpPr>
              <a:spLocks/>
            </p:cNvSpPr>
            <p:nvPr/>
          </p:nvSpPr>
          <p:spPr bwMode="auto">
            <a:xfrm>
              <a:off x="4672013" y="2946227"/>
              <a:ext cx="103187" cy="104775"/>
            </a:xfrm>
            <a:custGeom>
              <a:avLst/>
              <a:gdLst>
                <a:gd name="T0" fmla="*/ 0 w 65"/>
                <a:gd name="T1" fmla="*/ 2147483647 h 66"/>
                <a:gd name="T2" fmla="*/ 2147483647 w 65"/>
                <a:gd name="T3" fmla="*/ 2147483647 h 66"/>
                <a:gd name="T4" fmla="*/ 2147483647 w 65"/>
                <a:gd name="T5" fmla="*/ 2147483647 h 66"/>
                <a:gd name="T6" fmla="*/ 2147483647 w 65"/>
                <a:gd name="T7" fmla="*/ 0 h 66"/>
                <a:gd name="T8" fmla="*/ 0 w 65"/>
                <a:gd name="T9" fmla="*/ 2147483647 h 66"/>
                <a:gd name="T10" fmla="*/ 0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0" y="3"/>
                  </a:moveTo>
                  <a:lnTo>
                    <a:pt x="2" y="66"/>
                  </a:lnTo>
                  <a:lnTo>
                    <a:pt x="65" y="61"/>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3" name="Freeform 212"/>
            <p:cNvSpPr>
              <a:spLocks/>
            </p:cNvSpPr>
            <p:nvPr/>
          </p:nvSpPr>
          <p:spPr bwMode="auto">
            <a:xfrm>
              <a:off x="4849813" y="2943052"/>
              <a:ext cx="107950" cy="96837"/>
            </a:xfrm>
            <a:custGeom>
              <a:avLst/>
              <a:gdLst>
                <a:gd name="T0" fmla="*/ 0 w 68"/>
                <a:gd name="T1" fmla="*/ 0 h 61"/>
                <a:gd name="T2" fmla="*/ 0 w 68"/>
                <a:gd name="T3" fmla="*/ 2147483647 h 61"/>
                <a:gd name="T4" fmla="*/ 2147483647 w 68"/>
                <a:gd name="T5" fmla="*/ 2147483647 h 61"/>
                <a:gd name="T6" fmla="*/ 2147483647 w 68"/>
                <a:gd name="T7" fmla="*/ 0 h 61"/>
                <a:gd name="T8" fmla="*/ 0 w 68"/>
                <a:gd name="T9" fmla="*/ 0 h 61"/>
                <a:gd name="T10" fmla="*/ 0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0" y="0"/>
                  </a:moveTo>
                  <a:lnTo>
                    <a:pt x="0" y="61"/>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4" name="Freeform 213"/>
            <p:cNvSpPr>
              <a:spLocks/>
            </p:cNvSpPr>
            <p:nvPr/>
          </p:nvSpPr>
          <p:spPr bwMode="auto">
            <a:xfrm>
              <a:off x="5029201" y="2943052"/>
              <a:ext cx="106362" cy="100012"/>
            </a:xfrm>
            <a:custGeom>
              <a:avLst/>
              <a:gdLst>
                <a:gd name="T0" fmla="*/ 0 w 67"/>
                <a:gd name="T1" fmla="*/ 0 h 63"/>
                <a:gd name="T2" fmla="*/ 0 w 67"/>
                <a:gd name="T3" fmla="*/ 2147483647 h 63"/>
                <a:gd name="T4" fmla="*/ 2147483647 w 67"/>
                <a:gd name="T5" fmla="*/ 2147483647 h 63"/>
                <a:gd name="T6" fmla="*/ 2147483647 w 67"/>
                <a:gd name="T7" fmla="*/ 0 h 63"/>
                <a:gd name="T8" fmla="*/ 0 w 67"/>
                <a:gd name="T9" fmla="*/ 0 h 63"/>
                <a:gd name="T10" fmla="*/ 0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0"/>
                  </a:moveTo>
                  <a:lnTo>
                    <a:pt x="0" y="63"/>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5" name="Freeform 219"/>
            <p:cNvSpPr>
              <a:spLocks/>
            </p:cNvSpPr>
            <p:nvPr/>
          </p:nvSpPr>
          <p:spPr bwMode="auto">
            <a:xfrm>
              <a:off x="4291013" y="2287414"/>
              <a:ext cx="180975" cy="31750"/>
            </a:xfrm>
            <a:custGeom>
              <a:avLst/>
              <a:gdLst>
                <a:gd name="T0" fmla="*/ 0 w 114"/>
                <a:gd name="T1" fmla="*/ 2147483647 h 20"/>
                <a:gd name="T2" fmla="*/ 0 w 114"/>
                <a:gd name="T3" fmla="*/ 2147483647 h 20"/>
                <a:gd name="T4" fmla="*/ 2147483647 w 114"/>
                <a:gd name="T5" fmla="*/ 2147483647 h 20"/>
                <a:gd name="T6" fmla="*/ 2147483647 w 114"/>
                <a:gd name="T7" fmla="*/ 0 h 20"/>
                <a:gd name="T8" fmla="*/ 0 w 114"/>
                <a:gd name="T9" fmla="*/ 2147483647 h 20"/>
                <a:gd name="T10" fmla="*/ 0 w 114"/>
                <a:gd name="T11" fmla="*/ 2147483647 h 20"/>
                <a:gd name="T12" fmla="*/ 0 60000 65536"/>
                <a:gd name="T13" fmla="*/ 0 60000 65536"/>
                <a:gd name="T14" fmla="*/ 0 60000 65536"/>
                <a:gd name="T15" fmla="*/ 0 60000 65536"/>
                <a:gd name="T16" fmla="*/ 0 60000 65536"/>
                <a:gd name="T17" fmla="*/ 0 60000 65536"/>
                <a:gd name="T18" fmla="*/ 0 w 114"/>
                <a:gd name="T19" fmla="*/ 0 h 20"/>
                <a:gd name="T20" fmla="*/ 114 w 11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4" h="20">
                  <a:moveTo>
                    <a:pt x="0" y="4"/>
                  </a:moveTo>
                  <a:lnTo>
                    <a:pt x="0" y="20"/>
                  </a:lnTo>
                  <a:lnTo>
                    <a:pt x="114" y="18"/>
                  </a:lnTo>
                  <a:lnTo>
                    <a:pt x="114" y="0"/>
                  </a:lnTo>
                  <a:lnTo>
                    <a:pt x="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6" name="Freeform 220"/>
            <p:cNvSpPr>
              <a:spLocks/>
            </p:cNvSpPr>
            <p:nvPr/>
          </p:nvSpPr>
          <p:spPr bwMode="auto">
            <a:xfrm>
              <a:off x="4703763" y="2282652"/>
              <a:ext cx="196850" cy="28575"/>
            </a:xfrm>
            <a:custGeom>
              <a:avLst/>
              <a:gdLst>
                <a:gd name="T0" fmla="*/ 0 w 124"/>
                <a:gd name="T1" fmla="*/ 0 h 18"/>
                <a:gd name="T2" fmla="*/ 0 w 124"/>
                <a:gd name="T3" fmla="*/ 2147483647 h 18"/>
                <a:gd name="T4" fmla="*/ 2147483647 w 124"/>
                <a:gd name="T5" fmla="*/ 2147483647 h 18"/>
                <a:gd name="T6" fmla="*/ 2147483647 w 124"/>
                <a:gd name="T7" fmla="*/ 0 h 18"/>
                <a:gd name="T8" fmla="*/ 0 w 124"/>
                <a:gd name="T9" fmla="*/ 0 h 18"/>
                <a:gd name="T10" fmla="*/ 0 w 124"/>
                <a:gd name="T11" fmla="*/ 0 h 18"/>
                <a:gd name="T12" fmla="*/ 0 60000 65536"/>
                <a:gd name="T13" fmla="*/ 0 60000 65536"/>
                <a:gd name="T14" fmla="*/ 0 60000 65536"/>
                <a:gd name="T15" fmla="*/ 0 60000 65536"/>
                <a:gd name="T16" fmla="*/ 0 60000 65536"/>
                <a:gd name="T17" fmla="*/ 0 60000 65536"/>
                <a:gd name="T18" fmla="*/ 0 w 124"/>
                <a:gd name="T19" fmla="*/ 0 h 18"/>
                <a:gd name="T20" fmla="*/ 124 w 1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4" h="18">
                  <a:moveTo>
                    <a:pt x="0" y="0"/>
                  </a:moveTo>
                  <a:lnTo>
                    <a:pt x="0" y="18"/>
                  </a:lnTo>
                  <a:lnTo>
                    <a:pt x="124" y="16"/>
                  </a:lnTo>
                  <a:lnTo>
                    <a:pt x="122"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7" name="Freeform 283"/>
            <p:cNvSpPr>
              <a:spLocks/>
            </p:cNvSpPr>
            <p:nvPr/>
          </p:nvSpPr>
          <p:spPr bwMode="auto">
            <a:xfrm>
              <a:off x="4144963" y="2671589"/>
              <a:ext cx="55562" cy="47625"/>
            </a:xfrm>
            <a:custGeom>
              <a:avLst/>
              <a:gdLst>
                <a:gd name="T0" fmla="*/ 0 w 35"/>
                <a:gd name="T1" fmla="*/ 0 h 30"/>
                <a:gd name="T2" fmla="*/ 0 w 35"/>
                <a:gd name="T3" fmla="*/ 2147483647 h 30"/>
                <a:gd name="T4" fmla="*/ 2147483647 w 35"/>
                <a:gd name="T5" fmla="*/ 2147483647 h 30"/>
                <a:gd name="T6" fmla="*/ 2147483647 w 35"/>
                <a:gd name="T7" fmla="*/ 0 h 30"/>
                <a:gd name="T8" fmla="*/ 0 w 35"/>
                <a:gd name="T9" fmla="*/ 0 h 30"/>
                <a:gd name="T10" fmla="*/ 0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0" y="0"/>
                  </a:moveTo>
                  <a:lnTo>
                    <a:pt x="0" y="30"/>
                  </a:lnTo>
                  <a:lnTo>
                    <a:pt x="35"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8" name="Freeform 284"/>
            <p:cNvSpPr>
              <a:spLocks/>
            </p:cNvSpPr>
            <p:nvPr/>
          </p:nvSpPr>
          <p:spPr bwMode="auto">
            <a:xfrm>
              <a:off x="4157663" y="2685877"/>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29" name="Freeform 285"/>
            <p:cNvSpPr>
              <a:spLocks/>
            </p:cNvSpPr>
            <p:nvPr/>
          </p:nvSpPr>
          <p:spPr bwMode="auto">
            <a:xfrm>
              <a:off x="4322763" y="26620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0" name="Freeform 286"/>
            <p:cNvSpPr>
              <a:spLocks/>
            </p:cNvSpPr>
            <p:nvPr/>
          </p:nvSpPr>
          <p:spPr bwMode="auto">
            <a:xfrm>
              <a:off x="4337051" y="2676352"/>
              <a:ext cx="25400" cy="17462"/>
            </a:xfrm>
            <a:custGeom>
              <a:avLst/>
              <a:gdLst>
                <a:gd name="T0" fmla="*/ 0 w 16"/>
                <a:gd name="T1" fmla="*/ 2147483647 h 11"/>
                <a:gd name="T2" fmla="*/ 0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0"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1" name="Freeform 287"/>
            <p:cNvSpPr>
              <a:spLocks/>
            </p:cNvSpPr>
            <p:nvPr/>
          </p:nvSpPr>
          <p:spPr bwMode="auto">
            <a:xfrm>
              <a:off x="4500563" y="2654127"/>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2" name="Freeform 288"/>
            <p:cNvSpPr>
              <a:spLocks/>
            </p:cNvSpPr>
            <p:nvPr/>
          </p:nvSpPr>
          <p:spPr bwMode="auto">
            <a:xfrm>
              <a:off x="4514851" y="2668414"/>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3" name="Freeform 289"/>
            <p:cNvSpPr>
              <a:spLocks/>
            </p:cNvSpPr>
            <p:nvPr/>
          </p:nvSpPr>
          <p:spPr bwMode="auto">
            <a:xfrm>
              <a:off x="4679951" y="2643014"/>
              <a:ext cx="57150" cy="50800"/>
            </a:xfrm>
            <a:custGeom>
              <a:avLst/>
              <a:gdLst>
                <a:gd name="T0" fmla="*/ 0 w 36"/>
                <a:gd name="T1" fmla="*/ 0 h 32"/>
                <a:gd name="T2" fmla="*/ 0 w 36"/>
                <a:gd name="T3" fmla="*/ 2147483647 h 32"/>
                <a:gd name="T4" fmla="*/ 2147483647 w 36"/>
                <a:gd name="T5" fmla="*/ 2147483647 h 32"/>
                <a:gd name="T6" fmla="*/ 2147483647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0" y="32"/>
                  </a:lnTo>
                  <a:lnTo>
                    <a:pt x="36"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4" name="Freeform 290"/>
            <p:cNvSpPr>
              <a:spLocks/>
            </p:cNvSpPr>
            <p:nvPr/>
          </p:nvSpPr>
          <p:spPr bwMode="auto">
            <a:xfrm>
              <a:off x="4697413" y="2657302"/>
              <a:ext cx="25400" cy="22225"/>
            </a:xfrm>
            <a:custGeom>
              <a:avLst/>
              <a:gdLst>
                <a:gd name="T0" fmla="*/ 0 w 16"/>
                <a:gd name="T1" fmla="*/ 0 h 14"/>
                <a:gd name="T2" fmla="*/ 0 w 16"/>
                <a:gd name="T3" fmla="*/ 2147483647 h 14"/>
                <a:gd name="T4" fmla="*/ 2147483647 w 16"/>
                <a:gd name="T5" fmla="*/ 2147483647 h 14"/>
                <a:gd name="T6" fmla="*/ 2147483647 w 16"/>
                <a:gd name="T7" fmla="*/ 0 h 14"/>
                <a:gd name="T8" fmla="*/ 0 w 16"/>
                <a:gd name="T9" fmla="*/ 0 h 14"/>
                <a:gd name="T10" fmla="*/ 0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0"/>
                  </a:moveTo>
                  <a:lnTo>
                    <a:pt x="0" y="14"/>
                  </a:lnTo>
                  <a:lnTo>
                    <a:pt x="16" y="12"/>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5" name="Freeform 291"/>
            <p:cNvSpPr>
              <a:spLocks/>
            </p:cNvSpPr>
            <p:nvPr/>
          </p:nvSpPr>
          <p:spPr bwMode="auto">
            <a:xfrm>
              <a:off x="4854576" y="2636664"/>
              <a:ext cx="60325" cy="46037"/>
            </a:xfrm>
            <a:custGeom>
              <a:avLst/>
              <a:gdLst>
                <a:gd name="T0" fmla="*/ 0 w 38"/>
                <a:gd name="T1" fmla="*/ 0 h 29"/>
                <a:gd name="T2" fmla="*/ 0 w 38"/>
                <a:gd name="T3" fmla="*/ 2147483647 h 29"/>
                <a:gd name="T4" fmla="*/ 2147483647 w 38"/>
                <a:gd name="T5" fmla="*/ 2147483647 h 29"/>
                <a:gd name="T6" fmla="*/ 2147483647 w 38"/>
                <a:gd name="T7" fmla="*/ 0 h 29"/>
                <a:gd name="T8" fmla="*/ 0 w 38"/>
                <a:gd name="T9" fmla="*/ 0 h 29"/>
                <a:gd name="T10" fmla="*/ 0 w 38"/>
                <a:gd name="T11" fmla="*/ 0 h 29"/>
                <a:gd name="T12" fmla="*/ 0 60000 65536"/>
                <a:gd name="T13" fmla="*/ 0 60000 65536"/>
                <a:gd name="T14" fmla="*/ 0 60000 65536"/>
                <a:gd name="T15" fmla="*/ 0 60000 65536"/>
                <a:gd name="T16" fmla="*/ 0 60000 65536"/>
                <a:gd name="T17" fmla="*/ 0 60000 65536"/>
                <a:gd name="T18" fmla="*/ 0 w 38"/>
                <a:gd name="T19" fmla="*/ 0 h 29"/>
                <a:gd name="T20" fmla="*/ 38 w 3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8" h="29">
                  <a:moveTo>
                    <a:pt x="0" y="0"/>
                  </a:moveTo>
                  <a:lnTo>
                    <a:pt x="0" y="29"/>
                  </a:lnTo>
                  <a:lnTo>
                    <a:pt x="38" y="27"/>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6" name="Freeform 292"/>
            <p:cNvSpPr>
              <a:spLocks/>
            </p:cNvSpPr>
            <p:nvPr/>
          </p:nvSpPr>
          <p:spPr bwMode="auto">
            <a:xfrm>
              <a:off x="48720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7" name="Freeform 293"/>
            <p:cNvSpPr>
              <a:spLocks/>
            </p:cNvSpPr>
            <p:nvPr/>
          </p:nvSpPr>
          <p:spPr bwMode="auto">
            <a:xfrm>
              <a:off x="5040313" y="2636664"/>
              <a:ext cx="52387" cy="46037"/>
            </a:xfrm>
            <a:custGeom>
              <a:avLst/>
              <a:gdLst>
                <a:gd name="T0" fmla="*/ 0 w 33"/>
                <a:gd name="T1" fmla="*/ 0 h 29"/>
                <a:gd name="T2" fmla="*/ 0 w 33"/>
                <a:gd name="T3" fmla="*/ 2147483647 h 29"/>
                <a:gd name="T4" fmla="*/ 2147483647 w 33"/>
                <a:gd name="T5" fmla="*/ 2147483647 h 29"/>
                <a:gd name="T6" fmla="*/ 2147483647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0"/>
                  </a:moveTo>
                  <a:lnTo>
                    <a:pt x="0" y="29"/>
                  </a:lnTo>
                  <a:lnTo>
                    <a:pt x="33" y="27"/>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8" name="Freeform 294"/>
            <p:cNvSpPr>
              <a:spLocks/>
            </p:cNvSpPr>
            <p:nvPr/>
          </p:nvSpPr>
          <p:spPr bwMode="auto">
            <a:xfrm>
              <a:off x="50498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9" name="Freeform 295"/>
            <p:cNvSpPr>
              <a:spLocks/>
            </p:cNvSpPr>
            <p:nvPr/>
          </p:nvSpPr>
          <p:spPr bwMode="auto">
            <a:xfrm>
              <a:off x="4151313" y="2831927"/>
              <a:ext cx="53975" cy="50800"/>
            </a:xfrm>
            <a:custGeom>
              <a:avLst/>
              <a:gdLst>
                <a:gd name="T0" fmla="*/ 0 w 34"/>
                <a:gd name="T1" fmla="*/ 2147483647 h 32"/>
                <a:gd name="T2" fmla="*/ 0 w 34"/>
                <a:gd name="T3" fmla="*/ 2147483647 h 32"/>
                <a:gd name="T4" fmla="*/ 2147483647 w 34"/>
                <a:gd name="T5" fmla="*/ 2147483647 h 32"/>
                <a:gd name="T6" fmla="*/ 2147483647 w 34"/>
                <a:gd name="T7" fmla="*/ 0 h 32"/>
                <a:gd name="T8" fmla="*/ 0 w 34"/>
                <a:gd name="T9" fmla="*/ 2147483647 h 32"/>
                <a:gd name="T10" fmla="*/ 0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0" y="3"/>
                  </a:moveTo>
                  <a:lnTo>
                    <a:pt x="0" y="32"/>
                  </a:lnTo>
                  <a:lnTo>
                    <a:pt x="34" y="30"/>
                  </a:lnTo>
                  <a:lnTo>
                    <a:pt x="31"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0" name="Freeform 296"/>
            <p:cNvSpPr>
              <a:spLocks/>
            </p:cNvSpPr>
            <p:nvPr/>
          </p:nvSpPr>
          <p:spPr bwMode="auto">
            <a:xfrm>
              <a:off x="4162426" y="2846214"/>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1" name="Freeform 297"/>
            <p:cNvSpPr>
              <a:spLocks/>
            </p:cNvSpPr>
            <p:nvPr/>
          </p:nvSpPr>
          <p:spPr bwMode="auto">
            <a:xfrm>
              <a:off x="4325938" y="2822402"/>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2" name="Freeform 298"/>
            <p:cNvSpPr>
              <a:spLocks/>
            </p:cNvSpPr>
            <p:nvPr/>
          </p:nvSpPr>
          <p:spPr bwMode="auto">
            <a:xfrm>
              <a:off x="4340226" y="2839864"/>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3" name="Freeform 299"/>
            <p:cNvSpPr>
              <a:spLocks/>
            </p:cNvSpPr>
            <p:nvPr/>
          </p:nvSpPr>
          <p:spPr bwMode="auto">
            <a:xfrm>
              <a:off x="4508501" y="28144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3"/>
                  </a:moveTo>
                  <a:lnTo>
                    <a:pt x="0" y="29"/>
                  </a:lnTo>
                  <a:lnTo>
                    <a:pt x="36" y="27"/>
                  </a:lnTo>
                  <a:lnTo>
                    <a:pt x="33"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4" name="Freeform 300"/>
            <p:cNvSpPr>
              <a:spLocks/>
            </p:cNvSpPr>
            <p:nvPr/>
          </p:nvSpPr>
          <p:spPr bwMode="auto">
            <a:xfrm>
              <a:off x="4522788" y="2828752"/>
              <a:ext cx="23812" cy="17462"/>
            </a:xfrm>
            <a:custGeom>
              <a:avLst/>
              <a:gdLst>
                <a:gd name="T0" fmla="*/ 0 w 15"/>
                <a:gd name="T1" fmla="*/ 2147483647 h 11"/>
                <a:gd name="T2" fmla="*/ 0 w 15"/>
                <a:gd name="T3" fmla="*/ 2147483647 h 11"/>
                <a:gd name="T4" fmla="*/ 2147483647 w 15"/>
                <a:gd name="T5" fmla="*/ 2147483647 h 11"/>
                <a:gd name="T6" fmla="*/ 2147483647 w 15"/>
                <a:gd name="T7" fmla="*/ 0 h 11"/>
                <a:gd name="T8" fmla="*/ 0 w 15"/>
                <a:gd name="T9" fmla="*/ 2147483647 h 11"/>
                <a:gd name="T10" fmla="*/ 0 w 15"/>
                <a:gd name="T11" fmla="*/ 2147483647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2"/>
                  </a:moveTo>
                  <a:lnTo>
                    <a:pt x="0" y="11"/>
                  </a:lnTo>
                  <a:lnTo>
                    <a:pt x="15" y="11"/>
                  </a:lnTo>
                  <a:lnTo>
                    <a:pt x="15"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5" name="Freeform 301"/>
            <p:cNvSpPr>
              <a:spLocks/>
            </p:cNvSpPr>
            <p:nvPr/>
          </p:nvSpPr>
          <p:spPr bwMode="auto">
            <a:xfrm>
              <a:off x="4686301" y="2804939"/>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2"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6" name="Freeform 302"/>
            <p:cNvSpPr>
              <a:spLocks/>
            </p:cNvSpPr>
            <p:nvPr/>
          </p:nvSpPr>
          <p:spPr bwMode="auto">
            <a:xfrm>
              <a:off x="4697413" y="2819227"/>
              <a:ext cx="28575" cy="20637"/>
            </a:xfrm>
            <a:custGeom>
              <a:avLst/>
              <a:gdLst>
                <a:gd name="T0" fmla="*/ 0 w 18"/>
                <a:gd name="T1" fmla="*/ 0 h 13"/>
                <a:gd name="T2" fmla="*/ 2147483647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2" y="13"/>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7" name="Freeform 303"/>
            <p:cNvSpPr>
              <a:spLocks/>
            </p:cNvSpPr>
            <p:nvPr/>
          </p:nvSpPr>
          <p:spPr bwMode="auto">
            <a:xfrm>
              <a:off x="4860926" y="2797002"/>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8" name="Freeform 304"/>
            <p:cNvSpPr>
              <a:spLocks/>
            </p:cNvSpPr>
            <p:nvPr/>
          </p:nvSpPr>
          <p:spPr bwMode="auto">
            <a:xfrm>
              <a:off x="4875213"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9" name="Freeform 305"/>
            <p:cNvSpPr>
              <a:spLocks/>
            </p:cNvSpPr>
            <p:nvPr/>
          </p:nvSpPr>
          <p:spPr bwMode="auto">
            <a:xfrm>
              <a:off x="5040313" y="2797002"/>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29"/>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0" name="Freeform 306"/>
            <p:cNvSpPr>
              <a:spLocks/>
            </p:cNvSpPr>
            <p:nvPr/>
          </p:nvSpPr>
          <p:spPr bwMode="auto">
            <a:xfrm>
              <a:off x="5057776"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1" name="Freeform 307"/>
            <p:cNvSpPr>
              <a:spLocks/>
            </p:cNvSpPr>
            <p:nvPr/>
          </p:nvSpPr>
          <p:spPr bwMode="auto">
            <a:xfrm>
              <a:off x="4157663" y="3000202"/>
              <a:ext cx="57150" cy="50800"/>
            </a:xfrm>
            <a:custGeom>
              <a:avLst/>
              <a:gdLst>
                <a:gd name="T0" fmla="*/ 0 w 36"/>
                <a:gd name="T1" fmla="*/ 2147483647 h 32"/>
                <a:gd name="T2" fmla="*/ 0 w 36"/>
                <a:gd name="T3" fmla="*/ 2147483647 h 32"/>
                <a:gd name="T4" fmla="*/ 2147483647 w 36"/>
                <a:gd name="T5" fmla="*/ 2147483647 h 32"/>
                <a:gd name="T6" fmla="*/ 2147483647 w 36"/>
                <a:gd name="T7" fmla="*/ 0 h 32"/>
                <a:gd name="T8" fmla="*/ 0 w 36"/>
                <a:gd name="T9" fmla="*/ 2147483647 h 32"/>
                <a:gd name="T10" fmla="*/ 0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2"/>
                  </a:moveTo>
                  <a:lnTo>
                    <a:pt x="0" y="32"/>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2" name="Freeform 308"/>
            <p:cNvSpPr>
              <a:spLocks/>
            </p:cNvSpPr>
            <p:nvPr/>
          </p:nvSpPr>
          <p:spPr bwMode="auto">
            <a:xfrm>
              <a:off x="4171951" y="3014489"/>
              <a:ext cx="28575" cy="17462"/>
            </a:xfrm>
            <a:custGeom>
              <a:avLst/>
              <a:gdLst>
                <a:gd name="T0" fmla="*/ 0 w 18"/>
                <a:gd name="T1" fmla="*/ 2147483647 h 11"/>
                <a:gd name="T2" fmla="*/ 0 w 18"/>
                <a:gd name="T3" fmla="*/ 2147483647 h 11"/>
                <a:gd name="T4" fmla="*/ 2147483647 w 18"/>
                <a:gd name="T5" fmla="*/ 2147483647 h 11"/>
                <a:gd name="T6" fmla="*/ 2147483647 w 18"/>
                <a:gd name="T7" fmla="*/ 0 h 11"/>
                <a:gd name="T8" fmla="*/ 0 w 18"/>
                <a:gd name="T9" fmla="*/ 2147483647 h 11"/>
                <a:gd name="T10" fmla="*/ 0 w 18"/>
                <a:gd name="T11" fmla="*/ 2147483647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2"/>
                  </a:moveTo>
                  <a:lnTo>
                    <a:pt x="0" y="11"/>
                  </a:lnTo>
                  <a:lnTo>
                    <a:pt x="18"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3" name="Freeform 309"/>
            <p:cNvSpPr>
              <a:spLocks/>
            </p:cNvSpPr>
            <p:nvPr/>
          </p:nvSpPr>
          <p:spPr bwMode="auto">
            <a:xfrm>
              <a:off x="4337051" y="2993852"/>
              <a:ext cx="53975" cy="49212"/>
            </a:xfrm>
            <a:custGeom>
              <a:avLst/>
              <a:gdLst>
                <a:gd name="T0" fmla="*/ 0 w 34"/>
                <a:gd name="T1" fmla="*/ 0 h 31"/>
                <a:gd name="T2" fmla="*/ 0 w 34"/>
                <a:gd name="T3" fmla="*/ 2147483647 h 31"/>
                <a:gd name="T4" fmla="*/ 2147483647 w 34"/>
                <a:gd name="T5" fmla="*/ 2147483647 h 31"/>
                <a:gd name="T6" fmla="*/ 2147483647 w 34"/>
                <a:gd name="T7" fmla="*/ 0 h 31"/>
                <a:gd name="T8" fmla="*/ 0 w 34"/>
                <a:gd name="T9" fmla="*/ 0 h 31"/>
                <a:gd name="T10" fmla="*/ 0 w 34"/>
                <a:gd name="T11" fmla="*/ 0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0"/>
                  </a:moveTo>
                  <a:lnTo>
                    <a:pt x="0" y="31"/>
                  </a:lnTo>
                  <a:lnTo>
                    <a:pt x="34" y="29"/>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4" name="Freeform 310"/>
            <p:cNvSpPr>
              <a:spLocks/>
            </p:cNvSpPr>
            <p:nvPr/>
          </p:nvSpPr>
          <p:spPr bwMode="auto">
            <a:xfrm>
              <a:off x="4351338" y="3008139"/>
              <a:ext cx="25400" cy="14287"/>
            </a:xfrm>
            <a:custGeom>
              <a:avLst/>
              <a:gdLst>
                <a:gd name="T0" fmla="*/ 0 w 16"/>
                <a:gd name="T1" fmla="*/ 0 h 9"/>
                <a:gd name="T2" fmla="*/ 0 w 16"/>
                <a:gd name="T3" fmla="*/ 2147483647 h 9"/>
                <a:gd name="T4" fmla="*/ 2147483647 w 16"/>
                <a:gd name="T5" fmla="*/ 2147483647 h 9"/>
                <a:gd name="T6" fmla="*/ 2147483647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0" y="9"/>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5" name="Freeform 311"/>
            <p:cNvSpPr>
              <a:spLocks/>
            </p:cNvSpPr>
            <p:nvPr/>
          </p:nvSpPr>
          <p:spPr bwMode="auto">
            <a:xfrm>
              <a:off x="4514851" y="2982739"/>
              <a:ext cx="60325" cy="49212"/>
            </a:xfrm>
            <a:custGeom>
              <a:avLst/>
              <a:gdLst>
                <a:gd name="T0" fmla="*/ 0 w 38"/>
                <a:gd name="T1" fmla="*/ 2147483647 h 31"/>
                <a:gd name="T2" fmla="*/ 0 w 38"/>
                <a:gd name="T3" fmla="*/ 2147483647 h 31"/>
                <a:gd name="T4" fmla="*/ 2147483647 w 38"/>
                <a:gd name="T5" fmla="*/ 2147483647 h 31"/>
                <a:gd name="T6" fmla="*/ 2147483647 w 38"/>
                <a:gd name="T7" fmla="*/ 0 h 31"/>
                <a:gd name="T8" fmla="*/ 0 w 38"/>
                <a:gd name="T9" fmla="*/ 2147483647 h 31"/>
                <a:gd name="T10" fmla="*/ 0 w 38"/>
                <a:gd name="T11" fmla="*/ 2147483647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2"/>
                  </a:moveTo>
                  <a:lnTo>
                    <a:pt x="0" y="31"/>
                  </a:lnTo>
                  <a:lnTo>
                    <a:pt x="38"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6" name="Freeform 312"/>
            <p:cNvSpPr>
              <a:spLocks/>
            </p:cNvSpPr>
            <p:nvPr/>
          </p:nvSpPr>
          <p:spPr bwMode="auto">
            <a:xfrm>
              <a:off x="4529138" y="2997027"/>
              <a:ext cx="25400" cy="17462"/>
            </a:xfrm>
            <a:custGeom>
              <a:avLst/>
              <a:gdLst>
                <a:gd name="T0" fmla="*/ 0 w 16"/>
                <a:gd name="T1" fmla="*/ 2147483647 h 11"/>
                <a:gd name="T2" fmla="*/ 2147483647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7" name="Freeform 313"/>
            <p:cNvSpPr>
              <a:spLocks/>
            </p:cNvSpPr>
            <p:nvPr/>
          </p:nvSpPr>
          <p:spPr bwMode="auto">
            <a:xfrm>
              <a:off x="4697413" y="2974802"/>
              <a:ext cx="53975" cy="47625"/>
            </a:xfrm>
            <a:custGeom>
              <a:avLst/>
              <a:gdLst>
                <a:gd name="T0" fmla="*/ 0 w 34"/>
                <a:gd name="T1" fmla="*/ 0 h 30"/>
                <a:gd name="T2" fmla="*/ 0 w 34"/>
                <a:gd name="T3" fmla="*/ 2147483647 h 30"/>
                <a:gd name="T4" fmla="*/ 2147483647 w 34"/>
                <a:gd name="T5" fmla="*/ 2147483647 h 30"/>
                <a:gd name="T6" fmla="*/ 2147483647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0" y="0"/>
                  </a:moveTo>
                  <a:lnTo>
                    <a:pt x="0" y="30"/>
                  </a:lnTo>
                  <a:lnTo>
                    <a:pt x="34" y="30"/>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8" name="Freeform 314"/>
            <p:cNvSpPr>
              <a:spLocks/>
            </p:cNvSpPr>
            <p:nvPr/>
          </p:nvSpPr>
          <p:spPr bwMode="auto">
            <a:xfrm>
              <a:off x="4708526" y="2989089"/>
              <a:ext cx="28575" cy="19050"/>
            </a:xfrm>
            <a:custGeom>
              <a:avLst/>
              <a:gdLst>
                <a:gd name="T0" fmla="*/ 0 w 18"/>
                <a:gd name="T1" fmla="*/ 2147483647 h 12"/>
                <a:gd name="T2" fmla="*/ 0 w 18"/>
                <a:gd name="T3" fmla="*/ 2147483647 h 12"/>
                <a:gd name="T4" fmla="*/ 2147483647 w 18"/>
                <a:gd name="T5" fmla="*/ 2147483647 h 12"/>
                <a:gd name="T6" fmla="*/ 2147483647 w 18"/>
                <a:gd name="T7" fmla="*/ 0 h 12"/>
                <a:gd name="T8" fmla="*/ 0 w 18"/>
                <a:gd name="T9" fmla="*/ 2147483647 h 12"/>
                <a:gd name="T10" fmla="*/ 0 w 18"/>
                <a:gd name="T11" fmla="*/ 2147483647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3"/>
                  </a:moveTo>
                  <a:lnTo>
                    <a:pt x="0" y="12"/>
                  </a:lnTo>
                  <a:lnTo>
                    <a:pt x="18" y="12"/>
                  </a:lnTo>
                  <a:lnTo>
                    <a:pt x="18"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9" name="Freeform 315"/>
            <p:cNvSpPr>
              <a:spLocks/>
            </p:cNvSpPr>
            <p:nvPr/>
          </p:nvSpPr>
          <p:spPr bwMode="auto">
            <a:xfrm>
              <a:off x="4872038" y="2965277"/>
              <a:ext cx="53975" cy="49212"/>
            </a:xfrm>
            <a:custGeom>
              <a:avLst/>
              <a:gdLst>
                <a:gd name="T0" fmla="*/ 0 w 34"/>
                <a:gd name="T1" fmla="*/ 2147483647 h 31"/>
                <a:gd name="T2" fmla="*/ 0 w 34"/>
                <a:gd name="T3" fmla="*/ 2147483647 h 31"/>
                <a:gd name="T4" fmla="*/ 2147483647 w 34"/>
                <a:gd name="T5" fmla="*/ 2147483647 h 31"/>
                <a:gd name="T6" fmla="*/ 2147483647 w 34"/>
                <a:gd name="T7" fmla="*/ 0 h 31"/>
                <a:gd name="T8" fmla="*/ 0 w 34"/>
                <a:gd name="T9" fmla="*/ 2147483647 h 31"/>
                <a:gd name="T10" fmla="*/ 0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
                  </a:moveTo>
                  <a:lnTo>
                    <a:pt x="0" y="31"/>
                  </a:lnTo>
                  <a:lnTo>
                    <a:pt x="34"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0" name="Freeform 316"/>
            <p:cNvSpPr>
              <a:spLocks/>
            </p:cNvSpPr>
            <p:nvPr/>
          </p:nvSpPr>
          <p:spPr bwMode="auto">
            <a:xfrm>
              <a:off x="48863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1" name="Freeform 317"/>
            <p:cNvSpPr>
              <a:spLocks/>
            </p:cNvSpPr>
            <p:nvPr/>
          </p:nvSpPr>
          <p:spPr bwMode="auto">
            <a:xfrm>
              <a:off x="5049838" y="2965277"/>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2" name="Freeform 318"/>
            <p:cNvSpPr>
              <a:spLocks/>
            </p:cNvSpPr>
            <p:nvPr/>
          </p:nvSpPr>
          <p:spPr bwMode="auto">
            <a:xfrm>
              <a:off x="50641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1752" name="Groupe 1332"/>
          <p:cNvGrpSpPr>
            <a:grpSpLocks/>
          </p:cNvGrpSpPr>
          <p:nvPr/>
        </p:nvGrpSpPr>
        <p:grpSpPr bwMode="auto">
          <a:xfrm rot="177477">
            <a:off x="4014788" y="4591050"/>
            <a:ext cx="2833687" cy="952500"/>
            <a:chOff x="1725613" y="2683123"/>
            <a:chExt cx="2833688" cy="1177925"/>
          </a:xfrm>
        </p:grpSpPr>
        <p:sp>
          <p:nvSpPr>
            <p:cNvPr id="31880" name="Freeform 5"/>
            <p:cNvSpPr>
              <a:spLocks/>
            </p:cNvSpPr>
            <p:nvPr/>
          </p:nvSpPr>
          <p:spPr bwMode="auto">
            <a:xfrm>
              <a:off x="1758951" y="3243510"/>
              <a:ext cx="403225" cy="588962"/>
            </a:xfrm>
            <a:custGeom>
              <a:avLst/>
              <a:gdLst>
                <a:gd name="T0" fmla="*/ 2147483647 w 254"/>
                <a:gd name="T1" fmla="*/ 0 h 371"/>
                <a:gd name="T2" fmla="*/ 0 w 254"/>
                <a:gd name="T3" fmla="*/ 2147483647 h 371"/>
                <a:gd name="T4" fmla="*/ 0 w 254"/>
                <a:gd name="T5" fmla="*/ 2147483647 h 371"/>
                <a:gd name="T6" fmla="*/ 2147483647 w 254"/>
                <a:gd name="T7" fmla="*/ 2147483647 h 371"/>
                <a:gd name="T8" fmla="*/ 2147483647 w 254"/>
                <a:gd name="T9" fmla="*/ 0 h 371"/>
                <a:gd name="T10" fmla="*/ 2147483647 w 254"/>
                <a:gd name="T11" fmla="*/ 0 h 371"/>
                <a:gd name="T12" fmla="*/ 0 60000 65536"/>
                <a:gd name="T13" fmla="*/ 0 60000 65536"/>
                <a:gd name="T14" fmla="*/ 0 60000 65536"/>
                <a:gd name="T15" fmla="*/ 0 60000 65536"/>
                <a:gd name="T16" fmla="*/ 0 60000 65536"/>
                <a:gd name="T17" fmla="*/ 0 60000 65536"/>
                <a:gd name="T18" fmla="*/ 0 w 254"/>
                <a:gd name="T19" fmla="*/ 0 h 371"/>
                <a:gd name="T20" fmla="*/ 254 w 254"/>
                <a:gd name="T21" fmla="*/ 371 h 371"/>
              </a:gdLst>
              <a:ahLst/>
              <a:cxnLst>
                <a:cxn ang="T12">
                  <a:pos x="T0" y="T1"/>
                </a:cxn>
                <a:cxn ang="T13">
                  <a:pos x="T2" y="T3"/>
                </a:cxn>
                <a:cxn ang="T14">
                  <a:pos x="T4" y="T5"/>
                </a:cxn>
                <a:cxn ang="T15">
                  <a:pos x="T6" y="T7"/>
                </a:cxn>
                <a:cxn ang="T16">
                  <a:pos x="T8" y="T9"/>
                </a:cxn>
                <a:cxn ang="T17">
                  <a:pos x="T10" y="T11"/>
                </a:cxn>
              </a:cxnLst>
              <a:rect l="T18" t="T19" r="T20" b="T21"/>
              <a:pathLst>
                <a:path w="254" h="371">
                  <a:moveTo>
                    <a:pt x="254" y="0"/>
                  </a:moveTo>
                  <a:lnTo>
                    <a:pt x="0" y="27"/>
                  </a:lnTo>
                  <a:lnTo>
                    <a:pt x="0" y="371"/>
                  </a:lnTo>
                  <a:lnTo>
                    <a:pt x="254" y="310"/>
                  </a:lnTo>
                  <a:lnTo>
                    <a:pt x="254"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81" name="Freeform 6"/>
            <p:cNvSpPr>
              <a:spLocks/>
            </p:cNvSpPr>
            <p:nvPr/>
          </p:nvSpPr>
          <p:spPr bwMode="auto">
            <a:xfrm>
              <a:off x="1816101" y="3318123"/>
              <a:ext cx="277813" cy="481012"/>
            </a:xfrm>
            <a:custGeom>
              <a:avLst/>
              <a:gdLst>
                <a:gd name="T0" fmla="*/ 0 w 175"/>
                <a:gd name="T1" fmla="*/ 2147483647 h 303"/>
                <a:gd name="T2" fmla="*/ 2147483647 w 175"/>
                <a:gd name="T3" fmla="*/ 2147483647 h 303"/>
                <a:gd name="T4" fmla="*/ 2147483647 w 175"/>
                <a:gd name="T5" fmla="*/ 2147483647 h 303"/>
                <a:gd name="T6" fmla="*/ 2147483647 w 175"/>
                <a:gd name="T7" fmla="*/ 2147483647 h 303"/>
                <a:gd name="T8" fmla="*/ 2147483647 w 175"/>
                <a:gd name="T9" fmla="*/ 2147483647 h 303"/>
                <a:gd name="T10" fmla="*/ 2147483647 w 175"/>
                <a:gd name="T11" fmla="*/ 2147483647 h 303"/>
                <a:gd name="T12" fmla="*/ 2147483647 w 175"/>
                <a:gd name="T13" fmla="*/ 0 h 303"/>
                <a:gd name="T14" fmla="*/ 2147483647 w 175"/>
                <a:gd name="T15" fmla="*/ 2147483647 h 303"/>
                <a:gd name="T16" fmla="*/ 0 w 175"/>
                <a:gd name="T17" fmla="*/ 2147483647 h 303"/>
                <a:gd name="T18" fmla="*/ 0 w 175"/>
                <a:gd name="T19" fmla="*/ 2147483647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303"/>
                <a:gd name="T32" fmla="*/ 175 w 175"/>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303">
                  <a:moveTo>
                    <a:pt x="0" y="16"/>
                  </a:moveTo>
                  <a:lnTo>
                    <a:pt x="2" y="146"/>
                  </a:lnTo>
                  <a:lnTo>
                    <a:pt x="11" y="303"/>
                  </a:lnTo>
                  <a:lnTo>
                    <a:pt x="72" y="288"/>
                  </a:lnTo>
                  <a:lnTo>
                    <a:pt x="110" y="160"/>
                  </a:lnTo>
                  <a:lnTo>
                    <a:pt x="175" y="52"/>
                  </a:lnTo>
                  <a:lnTo>
                    <a:pt x="175" y="0"/>
                  </a:lnTo>
                  <a:lnTo>
                    <a:pt x="54" y="7"/>
                  </a:lnTo>
                  <a:lnTo>
                    <a:pt x="0"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82" name="Freeform 7"/>
            <p:cNvSpPr>
              <a:spLocks/>
            </p:cNvSpPr>
            <p:nvPr/>
          </p:nvSpPr>
          <p:spPr bwMode="auto">
            <a:xfrm>
              <a:off x="1851026" y="3353048"/>
              <a:ext cx="203200" cy="411162"/>
            </a:xfrm>
            <a:custGeom>
              <a:avLst/>
              <a:gdLst>
                <a:gd name="T0" fmla="*/ 0 w 128"/>
                <a:gd name="T1" fmla="*/ 2147483647 h 259"/>
                <a:gd name="T2" fmla="*/ 2147483647 w 128"/>
                <a:gd name="T3" fmla="*/ 2147483647 h 259"/>
                <a:gd name="T4" fmla="*/ 2147483647 w 128"/>
                <a:gd name="T5" fmla="*/ 2147483647 h 259"/>
                <a:gd name="T6" fmla="*/ 2147483647 w 128"/>
                <a:gd name="T7" fmla="*/ 2147483647 h 259"/>
                <a:gd name="T8" fmla="*/ 2147483647 w 128"/>
                <a:gd name="T9" fmla="*/ 0 h 259"/>
                <a:gd name="T10" fmla="*/ 2147483647 w 128"/>
                <a:gd name="T11" fmla="*/ 2147483647 h 259"/>
                <a:gd name="T12" fmla="*/ 0 w 128"/>
                <a:gd name="T13" fmla="*/ 2147483647 h 259"/>
                <a:gd name="T14" fmla="*/ 0 w 128"/>
                <a:gd name="T15" fmla="*/ 2147483647 h 259"/>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259"/>
                <a:gd name="T26" fmla="*/ 128 w 128"/>
                <a:gd name="T27" fmla="*/ 259 h 2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259">
                  <a:moveTo>
                    <a:pt x="0" y="14"/>
                  </a:moveTo>
                  <a:lnTo>
                    <a:pt x="2" y="86"/>
                  </a:lnTo>
                  <a:lnTo>
                    <a:pt x="16" y="259"/>
                  </a:lnTo>
                  <a:lnTo>
                    <a:pt x="52" y="138"/>
                  </a:lnTo>
                  <a:lnTo>
                    <a:pt x="128" y="0"/>
                  </a:lnTo>
                  <a:lnTo>
                    <a:pt x="38" y="9"/>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83" name="Freeform 8"/>
            <p:cNvSpPr>
              <a:spLocks/>
            </p:cNvSpPr>
            <p:nvPr/>
          </p:nvSpPr>
          <p:spPr bwMode="auto">
            <a:xfrm>
              <a:off x="1982788" y="3478460"/>
              <a:ext cx="117475" cy="288925"/>
            </a:xfrm>
            <a:custGeom>
              <a:avLst/>
              <a:gdLst>
                <a:gd name="T0" fmla="*/ 2147483647 w 74"/>
                <a:gd name="T1" fmla="*/ 0 h 182"/>
                <a:gd name="T2" fmla="*/ 2147483647 w 74"/>
                <a:gd name="T3" fmla="*/ 2147483647 h 182"/>
                <a:gd name="T4" fmla="*/ 2147483647 w 74"/>
                <a:gd name="T5" fmla="*/ 2147483647 h 182"/>
                <a:gd name="T6" fmla="*/ 0 w 74"/>
                <a:gd name="T7" fmla="*/ 2147483647 h 182"/>
                <a:gd name="T8" fmla="*/ 2147483647 w 74"/>
                <a:gd name="T9" fmla="*/ 2147483647 h 182"/>
                <a:gd name="T10" fmla="*/ 2147483647 w 74"/>
                <a:gd name="T11" fmla="*/ 0 h 182"/>
                <a:gd name="T12" fmla="*/ 2147483647 w 74"/>
                <a:gd name="T13" fmla="*/ 0 h 182"/>
                <a:gd name="T14" fmla="*/ 0 60000 65536"/>
                <a:gd name="T15" fmla="*/ 0 60000 65536"/>
                <a:gd name="T16" fmla="*/ 0 60000 65536"/>
                <a:gd name="T17" fmla="*/ 0 60000 65536"/>
                <a:gd name="T18" fmla="*/ 0 60000 65536"/>
                <a:gd name="T19" fmla="*/ 0 60000 65536"/>
                <a:gd name="T20" fmla="*/ 0 60000 65536"/>
                <a:gd name="T21" fmla="*/ 0 w 74"/>
                <a:gd name="T22" fmla="*/ 0 h 182"/>
                <a:gd name="T23" fmla="*/ 74 w 74"/>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82">
                  <a:moveTo>
                    <a:pt x="72" y="0"/>
                  </a:moveTo>
                  <a:lnTo>
                    <a:pt x="72" y="99"/>
                  </a:lnTo>
                  <a:lnTo>
                    <a:pt x="74" y="171"/>
                  </a:lnTo>
                  <a:lnTo>
                    <a:pt x="0" y="182"/>
                  </a:lnTo>
                  <a:lnTo>
                    <a:pt x="38" y="77"/>
                  </a:lnTo>
                  <a:lnTo>
                    <a:pt x="72"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84" name="Freeform 9"/>
            <p:cNvSpPr>
              <a:spLocks/>
            </p:cNvSpPr>
            <p:nvPr/>
          </p:nvSpPr>
          <p:spPr bwMode="auto">
            <a:xfrm>
              <a:off x="3398838" y="3200648"/>
              <a:ext cx="1123950" cy="509587"/>
            </a:xfrm>
            <a:custGeom>
              <a:avLst/>
              <a:gdLst>
                <a:gd name="T0" fmla="*/ 0 w 708"/>
                <a:gd name="T1" fmla="*/ 2147483647 h 321"/>
                <a:gd name="T2" fmla="*/ 2147483647 w 708"/>
                <a:gd name="T3" fmla="*/ 0 h 321"/>
                <a:gd name="T4" fmla="*/ 2147483647 w 708"/>
                <a:gd name="T5" fmla="*/ 2147483647 h 321"/>
                <a:gd name="T6" fmla="*/ 2147483647 w 708"/>
                <a:gd name="T7" fmla="*/ 2147483647 h 321"/>
                <a:gd name="T8" fmla="*/ 2147483647 w 708"/>
                <a:gd name="T9" fmla="*/ 2147483647 h 321"/>
                <a:gd name="T10" fmla="*/ 2147483647 w 708"/>
                <a:gd name="T11" fmla="*/ 2147483647 h 321"/>
                <a:gd name="T12" fmla="*/ 2147483647 w 708"/>
                <a:gd name="T13" fmla="*/ 2147483647 h 321"/>
                <a:gd name="T14" fmla="*/ 2147483647 w 708"/>
                <a:gd name="T15" fmla="*/ 2147483647 h 321"/>
                <a:gd name="T16" fmla="*/ 0 w 708"/>
                <a:gd name="T17" fmla="*/ 2147483647 h 321"/>
                <a:gd name="T18" fmla="*/ 0 w 708"/>
                <a:gd name="T19" fmla="*/ 2147483647 h 3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8"/>
                <a:gd name="T31" fmla="*/ 0 h 321"/>
                <a:gd name="T32" fmla="*/ 708 w 708"/>
                <a:gd name="T33" fmla="*/ 321 h 3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8" h="321">
                  <a:moveTo>
                    <a:pt x="0" y="4"/>
                  </a:moveTo>
                  <a:lnTo>
                    <a:pt x="225" y="0"/>
                  </a:lnTo>
                  <a:lnTo>
                    <a:pt x="666" y="13"/>
                  </a:lnTo>
                  <a:lnTo>
                    <a:pt x="708" y="321"/>
                  </a:lnTo>
                  <a:lnTo>
                    <a:pt x="484" y="292"/>
                  </a:lnTo>
                  <a:lnTo>
                    <a:pt x="164" y="272"/>
                  </a:lnTo>
                  <a:lnTo>
                    <a:pt x="12" y="265"/>
                  </a:lnTo>
                  <a:lnTo>
                    <a:pt x="7" y="63"/>
                  </a:lnTo>
                  <a:lnTo>
                    <a:pt x="0" y="4"/>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85" name="Freeform 10"/>
            <p:cNvSpPr>
              <a:spLocks/>
            </p:cNvSpPr>
            <p:nvPr/>
          </p:nvSpPr>
          <p:spPr bwMode="auto">
            <a:xfrm>
              <a:off x="3489326" y="3275260"/>
              <a:ext cx="919163" cy="357187"/>
            </a:xfrm>
            <a:custGeom>
              <a:avLst/>
              <a:gdLst>
                <a:gd name="T0" fmla="*/ 0 w 579"/>
                <a:gd name="T1" fmla="*/ 0 h 225"/>
                <a:gd name="T2" fmla="*/ 2147483647 w 579"/>
                <a:gd name="T3" fmla="*/ 2147483647 h 225"/>
                <a:gd name="T4" fmla="*/ 2147483647 w 579"/>
                <a:gd name="T5" fmla="*/ 2147483647 h 225"/>
                <a:gd name="T6" fmla="*/ 2147483647 w 579"/>
                <a:gd name="T7" fmla="*/ 2147483647 h 225"/>
                <a:gd name="T8" fmla="*/ 2147483647 w 579"/>
                <a:gd name="T9" fmla="*/ 2147483647 h 225"/>
                <a:gd name="T10" fmla="*/ 2147483647 w 579"/>
                <a:gd name="T11" fmla="*/ 2147483647 h 225"/>
                <a:gd name="T12" fmla="*/ 2147483647 w 579"/>
                <a:gd name="T13" fmla="*/ 2147483647 h 225"/>
                <a:gd name="T14" fmla="*/ 2147483647 w 579"/>
                <a:gd name="T15" fmla="*/ 2147483647 h 225"/>
                <a:gd name="T16" fmla="*/ 2147483647 w 579"/>
                <a:gd name="T17" fmla="*/ 0 h 225"/>
                <a:gd name="T18" fmla="*/ 2147483647 w 579"/>
                <a:gd name="T19" fmla="*/ 0 h 225"/>
                <a:gd name="T20" fmla="*/ 0 w 579"/>
                <a:gd name="T21" fmla="*/ 0 h 225"/>
                <a:gd name="T22" fmla="*/ 0 w 579"/>
                <a:gd name="T23" fmla="*/ 0 h 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9"/>
                <a:gd name="T37" fmla="*/ 0 h 225"/>
                <a:gd name="T38" fmla="*/ 579 w 579"/>
                <a:gd name="T39" fmla="*/ 225 h 2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9" h="225">
                  <a:moveTo>
                    <a:pt x="0" y="0"/>
                  </a:moveTo>
                  <a:lnTo>
                    <a:pt x="2" y="81"/>
                  </a:lnTo>
                  <a:lnTo>
                    <a:pt x="2" y="220"/>
                  </a:lnTo>
                  <a:lnTo>
                    <a:pt x="146" y="225"/>
                  </a:lnTo>
                  <a:lnTo>
                    <a:pt x="341" y="157"/>
                  </a:lnTo>
                  <a:lnTo>
                    <a:pt x="526" y="110"/>
                  </a:lnTo>
                  <a:lnTo>
                    <a:pt x="579" y="99"/>
                  </a:lnTo>
                  <a:lnTo>
                    <a:pt x="570" y="11"/>
                  </a:lnTo>
                  <a:lnTo>
                    <a:pt x="366" y="0"/>
                  </a:lnTo>
                  <a:lnTo>
                    <a:pt x="83" y="0"/>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86" name="Freeform 11"/>
            <p:cNvSpPr>
              <a:spLocks/>
            </p:cNvSpPr>
            <p:nvPr/>
          </p:nvSpPr>
          <p:spPr bwMode="auto">
            <a:xfrm>
              <a:off x="3541713" y="3314948"/>
              <a:ext cx="792163" cy="280987"/>
            </a:xfrm>
            <a:custGeom>
              <a:avLst/>
              <a:gdLst>
                <a:gd name="T0" fmla="*/ 2147483647 w 499"/>
                <a:gd name="T1" fmla="*/ 2147483647 h 177"/>
                <a:gd name="T2" fmla="*/ 0 w 499"/>
                <a:gd name="T3" fmla="*/ 2147483647 h 177"/>
                <a:gd name="T4" fmla="*/ 0 w 499"/>
                <a:gd name="T5" fmla="*/ 2147483647 h 177"/>
                <a:gd name="T6" fmla="*/ 2147483647 w 499"/>
                <a:gd name="T7" fmla="*/ 2147483647 h 177"/>
                <a:gd name="T8" fmla="*/ 2147483647 w 499"/>
                <a:gd name="T9" fmla="*/ 2147483647 h 177"/>
                <a:gd name="T10" fmla="*/ 2147483647 w 499"/>
                <a:gd name="T11" fmla="*/ 2147483647 h 177"/>
                <a:gd name="T12" fmla="*/ 2147483647 w 499"/>
                <a:gd name="T13" fmla="*/ 0 h 177"/>
                <a:gd name="T14" fmla="*/ 2147483647 w 499"/>
                <a:gd name="T15" fmla="*/ 2147483647 h 177"/>
                <a:gd name="T16" fmla="*/ 2147483647 w 49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9"/>
                <a:gd name="T28" fmla="*/ 0 h 177"/>
                <a:gd name="T29" fmla="*/ 499 w 49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9" h="177">
                  <a:moveTo>
                    <a:pt x="5" y="4"/>
                  </a:moveTo>
                  <a:lnTo>
                    <a:pt x="0" y="83"/>
                  </a:lnTo>
                  <a:lnTo>
                    <a:pt x="0" y="177"/>
                  </a:lnTo>
                  <a:lnTo>
                    <a:pt x="144" y="130"/>
                  </a:lnTo>
                  <a:lnTo>
                    <a:pt x="358" y="45"/>
                  </a:lnTo>
                  <a:lnTo>
                    <a:pt x="499" y="13"/>
                  </a:lnTo>
                  <a:lnTo>
                    <a:pt x="194"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87" name="Freeform 12"/>
            <p:cNvSpPr>
              <a:spLocks/>
            </p:cNvSpPr>
            <p:nvPr/>
          </p:nvSpPr>
          <p:spPr bwMode="auto">
            <a:xfrm>
              <a:off x="3892551" y="3486398"/>
              <a:ext cx="544513" cy="212725"/>
            </a:xfrm>
            <a:custGeom>
              <a:avLst/>
              <a:gdLst>
                <a:gd name="T0" fmla="*/ 2147483647 w 343"/>
                <a:gd name="T1" fmla="*/ 0 h 134"/>
                <a:gd name="T2" fmla="*/ 2147483647 w 343"/>
                <a:gd name="T3" fmla="*/ 2147483647 h 134"/>
                <a:gd name="T4" fmla="*/ 2147483647 w 343"/>
                <a:gd name="T5" fmla="*/ 2147483647 h 134"/>
                <a:gd name="T6" fmla="*/ 0 w 343"/>
                <a:gd name="T7" fmla="*/ 2147483647 h 134"/>
                <a:gd name="T8" fmla="*/ 2147483647 w 343"/>
                <a:gd name="T9" fmla="*/ 2147483647 h 134"/>
                <a:gd name="T10" fmla="*/ 2147483647 w 343"/>
                <a:gd name="T11" fmla="*/ 0 h 134"/>
                <a:gd name="T12" fmla="*/ 2147483647 w 343"/>
                <a:gd name="T13" fmla="*/ 0 h 134"/>
                <a:gd name="T14" fmla="*/ 0 60000 65536"/>
                <a:gd name="T15" fmla="*/ 0 60000 65536"/>
                <a:gd name="T16" fmla="*/ 0 60000 65536"/>
                <a:gd name="T17" fmla="*/ 0 60000 65536"/>
                <a:gd name="T18" fmla="*/ 0 60000 65536"/>
                <a:gd name="T19" fmla="*/ 0 60000 65536"/>
                <a:gd name="T20" fmla="*/ 0 60000 65536"/>
                <a:gd name="T21" fmla="*/ 0 w 343"/>
                <a:gd name="T22" fmla="*/ 0 h 134"/>
                <a:gd name="T23" fmla="*/ 343 w 343"/>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134">
                  <a:moveTo>
                    <a:pt x="332" y="0"/>
                  </a:moveTo>
                  <a:lnTo>
                    <a:pt x="341" y="69"/>
                  </a:lnTo>
                  <a:lnTo>
                    <a:pt x="343" y="134"/>
                  </a:lnTo>
                  <a:lnTo>
                    <a:pt x="0" y="103"/>
                  </a:lnTo>
                  <a:lnTo>
                    <a:pt x="143" y="60"/>
                  </a:lnTo>
                  <a:lnTo>
                    <a:pt x="332"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88" name="Freeform 15"/>
            <p:cNvSpPr>
              <a:spLocks/>
            </p:cNvSpPr>
            <p:nvPr/>
          </p:nvSpPr>
          <p:spPr bwMode="auto">
            <a:xfrm>
              <a:off x="2165351" y="2840285"/>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89" name="Freeform 16"/>
            <p:cNvSpPr>
              <a:spLocks/>
            </p:cNvSpPr>
            <p:nvPr/>
          </p:nvSpPr>
          <p:spPr bwMode="auto">
            <a:xfrm>
              <a:off x="2219326" y="2911723"/>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0" name="Freeform 17"/>
            <p:cNvSpPr>
              <a:spLocks/>
            </p:cNvSpPr>
            <p:nvPr/>
          </p:nvSpPr>
          <p:spPr bwMode="auto">
            <a:xfrm>
              <a:off x="2863851" y="3160960"/>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1" name="Freeform 18"/>
            <p:cNvSpPr>
              <a:spLocks/>
            </p:cNvSpPr>
            <p:nvPr/>
          </p:nvSpPr>
          <p:spPr bwMode="auto">
            <a:xfrm>
              <a:off x="2265363" y="2960935"/>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2" name="Freeform 35"/>
            <p:cNvSpPr>
              <a:spLocks/>
            </p:cNvSpPr>
            <p:nvPr/>
          </p:nvSpPr>
          <p:spPr bwMode="auto">
            <a:xfrm>
              <a:off x="3603626" y="3057773"/>
              <a:ext cx="630238" cy="149225"/>
            </a:xfrm>
            <a:custGeom>
              <a:avLst/>
              <a:gdLst>
                <a:gd name="T0" fmla="*/ 0 w 397"/>
                <a:gd name="T1" fmla="*/ 2147483647 h 94"/>
                <a:gd name="T2" fmla="*/ 2147483647 w 397"/>
                <a:gd name="T3" fmla="*/ 2147483647 h 94"/>
                <a:gd name="T4" fmla="*/ 2147483647 w 397"/>
                <a:gd name="T5" fmla="*/ 0 h 94"/>
                <a:gd name="T6" fmla="*/ 2147483647 w 397"/>
                <a:gd name="T7" fmla="*/ 2147483647 h 94"/>
                <a:gd name="T8" fmla="*/ 2147483647 w 397"/>
                <a:gd name="T9" fmla="*/ 2147483647 h 94"/>
                <a:gd name="T10" fmla="*/ 2147483647 w 397"/>
                <a:gd name="T11" fmla="*/ 2147483647 h 94"/>
                <a:gd name="T12" fmla="*/ 0 w 397"/>
                <a:gd name="T13" fmla="*/ 2147483647 h 94"/>
                <a:gd name="T14" fmla="*/ 0 w 397"/>
                <a:gd name="T15" fmla="*/ 2147483647 h 94"/>
                <a:gd name="T16" fmla="*/ 0 60000 65536"/>
                <a:gd name="T17" fmla="*/ 0 60000 65536"/>
                <a:gd name="T18" fmla="*/ 0 60000 65536"/>
                <a:gd name="T19" fmla="*/ 0 60000 65536"/>
                <a:gd name="T20" fmla="*/ 0 60000 65536"/>
                <a:gd name="T21" fmla="*/ 0 60000 65536"/>
                <a:gd name="T22" fmla="*/ 0 60000 65536"/>
                <a:gd name="T23" fmla="*/ 0 60000 65536"/>
                <a:gd name="T24" fmla="*/ 0 w 397"/>
                <a:gd name="T25" fmla="*/ 0 h 94"/>
                <a:gd name="T26" fmla="*/ 397 w 3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7" h="94">
                  <a:moveTo>
                    <a:pt x="0" y="81"/>
                  </a:moveTo>
                  <a:lnTo>
                    <a:pt x="2" y="2"/>
                  </a:lnTo>
                  <a:lnTo>
                    <a:pt x="193" y="0"/>
                  </a:lnTo>
                  <a:lnTo>
                    <a:pt x="395" y="11"/>
                  </a:lnTo>
                  <a:lnTo>
                    <a:pt x="397" y="85"/>
                  </a:lnTo>
                  <a:lnTo>
                    <a:pt x="143" y="94"/>
                  </a:lnTo>
                  <a:lnTo>
                    <a:pt x="0" y="8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3" name="Freeform 36"/>
            <p:cNvSpPr>
              <a:spLocks/>
            </p:cNvSpPr>
            <p:nvPr/>
          </p:nvSpPr>
          <p:spPr bwMode="auto">
            <a:xfrm>
              <a:off x="1879601" y="3168898"/>
              <a:ext cx="177800" cy="95250"/>
            </a:xfrm>
            <a:custGeom>
              <a:avLst/>
              <a:gdLst>
                <a:gd name="T0" fmla="*/ 0 w 112"/>
                <a:gd name="T1" fmla="*/ 2147483647 h 60"/>
                <a:gd name="T2" fmla="*/ 2147483647 w 112"/>
                <a:gd name="T3" fmla="*/ 0 h 60"/>
                <a:gd name="T4" fmla="*/ 2147483647 w 112"/>
                <a:gd name="T5" fmla="*/ 2147483647 h 60"/>
                <a:gd name="T6" fmla="*/ 0 w 112"/>
                <a:gd name="T7" fmla="*/ 2147483647 h 60"/>
                <a:gd name="T8" fmla="*/ 0 w 112"/>
                <a:gd name="T9" fmla="*/ 2147483647 h 60"/>
                <a:gd name="T10" fmla="*/ 0 60000 65536"/>
                <a:gd name="T11" fmla="*/ 0 60000 65536"/>
                <a:gd name="T12" fmla="*/ 0 60000 65536"/>
                <a:gd name="T13" fmla="*/ 0 60000 65536"/>
                <a:gd name="T14" fmla="*/ 0 60000 65536"/>
                <a:gd name="T15" fmla="*/ 0 w 112"/>
                <a:gd name="T16" fmla="*/ 0 h 60"/>
                <a:gd name="T17" fmla="*/ 112 w 112"/>
                <a:gd name="T18" fmla="*/ 60 h 60"/>
              </a:gdLst>
              <a:ahLst/>
              <a:cxnLst>
                <a:cxn ang="T10">
                  <a:pos x="T0" y="T1"/>
                </a:cxn>
                <a:cxn ang="T11">
                  <a:pos x="T2" y="T3"/>
                </a:cxn>
                <a:cxn ang="T12">
                  <a:pos x="T4" y="T5"/>
                </a:cxn>
                <a:cxn ang="T13">
                  <a:pos x="T6" y="T7"/>
                </a:cxn>
                <a:cxn ang="T14">
                  <a:pos x="T8" y="T9"/>
                </a:cxn>
              </a:cxnLst>
              <a:rect l="T15" t="T16" r="T17" b="T18"/>
              <a:pathLst>
                <a:path w="112" h="60">
                  <a:moveTo>
                    <a:pt x="0" y="60"/>
                  </a:moveTo>
                  <a:lnTo>
                    <a:pt x="65" y="0"/>
                  </a:lnTo>
                  <a:lnTo>
                    <a:pt x="112" y="54"/>
                  </a:lnTo>
                  <a:lnTo>
                    <a:pt x="0" y="6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4" name="Freeform 37"/>
            <p:cNvSpPr>
              <a:spLocks/>
            </p:cNvSpPr>
            <p:nvPr/>
          </p:nvSpPr>
          <p:spPr bwMode="auto">
            <a:xfrm>
              <a:off x="1844676" y="3140323"/>
              <a:ext cx="260350" cy="120650"/>
            </a:xfrm>
            <a:custGeom>
              <a:avLst/>
              <a:gdLst>
                <a:gd name="T0" fmla="*/ 0 w 164"/>
                <a:gd name="T1" fmla="*/ 2147483647 h 76"/>
                <a:gd name="T2" fmla="*/ 2147483647 w 164"/>
                <a:gd name="T3" fmla="*/ 0 h 76"/>
                <a:gd name="T4" fmla="*/ 2147483647 w 164"/>
                <a:gd name="T5" fmla="*/ 2147483647 h 76"/>
                <a:gd name="T6" fmla="*/ 2147483647 w 164"/>
                <a:gd name="T7" fmla="*/ 2147483647 h 76"/>
                <a:gd name="T8" fmla="*/ 2147483647 w 164"/>
                <a:gd name="T9" fmla="*/ 2147483647 h 76"/>
                <a:gd name="T10" fmla="*/ 2147483647 w 164"/>
                <a:gd name="T11" fmla="*/ 2147483647 h 76"/>
                <a:gd name="T12" fmla="*/ 0 w 164"/>
                <a:gd name="T13" fmla="*/ 2147483647 h 76"/>
                <a:gd name="T14" fmla="*/ 0 w 164"/>
                <a:gd name="T15" fmla="*/ 2147483647 h 76"/>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76"/>
                <a:gd name="T26" fmla="*/ 164 w 164"/>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76">
                  <a:moveTo>
                    <a:pt x="0" y="74"/>
                  </a:moveTo>
                  <a:lnTo>
                    <a:pt x="87" y="0"/>
                  </a:lnTo>
                  <a:lnTo>
                    <a:pt x="164" y="65"/>
                  </a:lnTo>
                  <a:lnTo>
                    <a:pt x="119" y="67"/>
                  </a:lnTo>
                  <a:lnTo>
                    <a:pt x="85" y="31"/>
                  </a:lnTo>
                  <a:lnTo>
                    <a:pt x="33" y="76"/>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5" name="Freeform 38"/>
            <p:cNvSpPr>
              <a:spLocks/>
            </p:cNvSpPr>
            <p:nvPr/>
          </p:nvSpPr>
          <p:spPr bwMode="auto">
            <a:xfrm>
              <a:off x="1897063" y="3338760"/>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6" name="Freeform 39"/>
            <p:cNvSpPr>
              <a:spLocks/>
            </p:cNvSpPr>
            <p:nvPr/>
          </p:nvSpPr>
          <p:spPr bwMode="auto">
            <a:xfrm>
              <a:off x="1897063" y="3478460"/>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7" name="Freeform 40"/>
            <p:cNvSpPr>
              <a:spLocks/>
            </p:cNvSpPr>
            <p:nvPr/>
          </p:nvSpPr>
          <p:spPr bwMode="auto">
            <a:xfrm>
              <a:off x="1897063" y="3621335"/>
              <a:ext cx="139700" cy="92075"/>
            </a:xfrm>
            <a:custGeom>
              <a:avLst/>
              <a:gdLst>
                <a:gd name="T0" fmla="*/ 0 w 88"/>
                <a:gd name="T1" fmla="*/ 2147483647 h 58"/>
                <a:gd name="T2" fmla="*/ 2147483647 w 88"/>
                <a:gd name="T3" fmla="*/ 2147483647 h 58"/>
                <a:gd name="T4" fmla="*/ 2147483647 w 88"/>
                <a:gd name="T5" fmla="*/ 2147483647 h 58"/>
                <a:gd name="T6" fmla="*/ 2147483647 w 88"/>
                <a:gd name="T7" fmla="*/ 0 h 58"/>
                <a:gd name="T8" fmla="*/ 0 w 88"/>
                <a:gd name="T9" fmla="*/ 2147483647 h 58"/>
                <a:gd name="T10" fmla="*/ 0 w 88"/>
                <a:gd name="T11" fmla="*/ 2147483647 h 58"/>
                <a:gd name="T12" fmla="*/ 0 60000 65536"/>
                <a:gd name="T13" fmla="*/ 0 60000 65536"/>
                <a:gd name="T14" fmla="*/ 0 60000 65536"/>
                <a:gd name="T15" fmla="*/ 0 60000 65536"/>
                <a:gd name="T16" fmla="*/ 0 60000 65536"/>
                <a:gd name="T17" fmla="*/ 0 60000 65536"/>
                <a:gd name="T18" fmla="*/ 0 w 88"/>
                <a:gd name="T19" fmla="*/ 0 h 58"/>
                <a:gd name="T20" fmla="*/ 88 w 88"/>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88" h="58">
                  <a:moveTo>
                    <a:pt x="0" y="7"/>
                  </a:moveTo>
                  <a:lnTo>
                    <a:pt x="5" y="58"/>
                  </a:lnTo>
                  <a:lnTo>
                    <a:pt x="88" y="52"/>
                  </a:lnTo>
                  <a:lnTo>
                    <a:pt x="8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8" name="Freeform 41"/>
            <p:cNvSpPr>
              <a:spLocks/>
            </p:cNvSpPr>
            <p:nvPr/>
          </p:nvSpPr>
          <p:spPr bwMode="auto">
            <a:xfrm>
              <a:off x="3578226" y="3032373"/>
              <a:ext cx="688975" cy="203200"/>
            </a:xfrm>
            <a:custGeom>
              <a:avLst/>
              <a:gdLst>
                <a:gd name="T0" fmla="*/ 2147483647 w 434"/>
                <a:gd name="T1" fmla="*/ 2147483647 h 128"/>
                <a:gd name="T2" fmla="*/ 2147483647 w 434"/>
                <a:gd name="T3" fmla="*/ 2147483647 h 128"/>
                <a:gd name="T4" fmla="*/ 2147483647 w 434"/>
                <a:gd name="T5" fmla="*/ 2147483647 h 128"/>
                <a:gd name="T6" fmla="*/ 2147483647 w 434"/>
                <a:gd name="T7" fmla="*/ 0 h 128"/>
                <a:gd name="T8" fmla="*/ 2147483647 w 434"/>
                <a:gd name="T9" fmla="*/ 0 h 128"/>
                <a:gd name="T10" fmla="*/ 2147483647 w 434"/>
                <a:gd name="T11" fmla="*/ 0 h 128"/>
                <a:gd name="T12" fmla="*/ 2147483647 w 434"/>
                <a:gd name="T13" fmla="*/ 0 h 128"/>
                <a:gd name="T14" fmla="*/ 2147483647 w 434"/>
                <a:gd name="T15" fmla="*/ 0 h 128"/>
                <a:gd name="T16" fmla="*/ 2147483647 w 434"/>
                <a:gd name="T17" fmla="*/ 0 h 128"/>
                <a:gd name="T18" fmla="*/ 2147483647 w 434"/>
                <a:gd name="T19" fmla="*/ 0 h 128"/>
                <a:gd name="T20" fmla="*/ 2147483647 w 434"/>
                <a:gd name="T21" fmla="*/ 2147483647 h 128"/>
                <a:gd name="T22" fmla="*/ 2147483647 w 434"/>
                <a:gd name="T23" fmla="*/ 2147483647 h 128"/>
                <a:gd name="T24" fmla="*/ 2147483647 w 434"/>
                <a:gd name="T25" fmla="*/ 2147483647 h 128"/>
                <a:gd name="T26" fmla="*/ 2147483647 w 434"/>
                <a:gd name="T27" fmla="*/ 2147483647 h 128"/>
                <a:gd name="T28" fmla="*/ 2147483647 w 434"/>
                <a:gd name="T29" fmla="*/ 2147483647 h 128"/>
                <a:gd name="T30" fmla="*/ 2147483647 w 434"/>
                <a:gd name="T31" fmla="*/ 2147483647 h 128"/>
                <a:gd name="T32" fmla="*/ 2147483647 w 434"/>
                <a:gd name="T33" fmla="*/ 2147483647 h 128"/>
                <a:gd name="T34" fmla="*/ 2147483647 w 434"/>
                <a:gd name="T35" fmla="*/ 2147483647 h 128"/>
                <a:gd name="T36" fmla="*/ 2147483647 w 434"/>
                <a:gd name="T37" fmla="*/ 2147483647 h 128"/>
                <a:gd name="T38" fmla="*/ 2147483647 w 434"/>
                <a:gd name="T39" fmla="*/ 2147483647 h 128"/>
                <a:gd name="T40" fmla="*/ 2147483647 w 434"/>
                <a:gd name="T41" fmla="*/ 2147483647 h 128"/>
                <a:gd name="T42" fmla="*/ 2147483647 w 434"/>
                <a:gd name="T43" fmla="*/ 2147483647 h 128"/>
                <a:gd name="T44" fmla="*/ 2147483647 w 434"/>
                <a:gd name="T45" fmla="*/ 2147483647 h 128"/>
                <a:gd name="T46" fmla="*/ 2147483647 w 434"/>
                <a:gd name="T47" fmla="*/ 2147483647 h 128"/>
                <a:gd name="T48" fmla="*/ 2147483647 w 434"/>
                <a:gd name="T49" fmla="*/ 2147483647 h 128"/>
                <a:gd name="T50" fmla="*/ 2147483647 w 434"/>
                <a:gd name="T51" fmla="*/ 2147483647 h 128"/>
                <a:gd name="T52" fmla="*/ 2147483647 w 434"/>
                <a:gd name="T53" fmla="*/ 2147483647 h 128"/>
                <a:gd name="T54" fmla="*/ 2147483647 w 434"/>
                <a:gd name="T55" fmla="*/ 2147483647 h 128"/>
                <a:gd name="T56" fmla="*/ 2147483647 w 434"/>
                <a:gd name="T57" fmla="*/ 2147483647 h 128"/>
                <a:gd name="T58" fmla="*/ 2147483647 w 434"/>
                <a:gd name="T59" fmla="*/ 2147483647 h 128"/>
                <a:gd name="T60" fmla="*/ 2147483647 w 434"/>
                <a:gd name="T61" fmla="*/ 2147483647 h 128"/>
                <a:gd name="T62" fmla="*/ 2147483647 w 434"/>
                <a:gd name="T63" fmla="*/ 2147483647 h 128"/>
                <a:gd name="T64" fmla="*/ 2147483647 w 434"/>
                <a:gd name="T65" fmla="*/ 2147483647 h 128"/>
                <a:gd name="T66" fmla="*/ 2147483647 w 434"/>
                <a:gd name="T67" fmla="*/ 2147483647 h 128"/>
                <a:gd name="T68" fmla="*/ 2147483647 w 434"/>
                <a:gd name="T69" fmla="*/ 2147483647 h 128"/>
                <a:gd name="T70" fmla="*/ 0 w 434"/>
                <a:gd name="T71" fmla="*/ 2147483647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4"/>
                <a:gd name="T109" fmla="*/ 0 h 128"/>
                <a:gd name="T110" fmla="*/ 434 w 434"/>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4" h="128">
                  <a:moveTo>
                    <a:pt x="0" y="99"/>
                  </a:moveTo>
                  <a:lnTo>
                    <a:pt x="2" y="2"/>
                  </a:lnTo>
                  <a:lnTo>
                    <a:pt x="4" y="2"/>
                  </a:lnTo>
                  <a:lnTo>
                    <a:pt x="9" y="2"/>
                  </a:lnTo>
                  <a:lnTo>
                    <a:pt x="16" y="2"/>
                  </a:lnTo>
                  <a:lnTo>
                    <a:pt x="22" y="0"/>
                  </a:lnTo>
                  <a:lnTo>
                    <a:pt x="34" y="0"/>
                  </a:lnTo>
                  <a:lnTo>
                    <a:pt x="43" y="0"/>
                  </a:lnTo>
                  <a:lnTo>
                    <a:pt x="56" y="0"/>
                  </a:lnTo>
                  <a:lnTo>
                    <a:pt x="69" y="0"/>
                  </a:lnTo>
                  <a:lnTo>
                    <a:pt x="83" y="0"/>
                  </a:lnTo>
                  <a:lnTo>
                    <a:pt x="101" y="0"/>
                  </a:lnTo>
                  <a:lnTo>
                    <a:pt x="119" y="0"/>
                  </a:lnTo>
                  <a:lnTo>
                    <a:pt x="139" y="0"/>
                  </a:lnTo>
                  <a:lnTo>
                    <a:pt x="159" y="0"/>
                  </a:lnTo>
                  <a:lnTo>
                    <a:pt x="182" y="0"/>
                  </a:lnTo>
                  <a:lnTo>
                    <a:pt x="207" y="0"/>
                  </a:lnTo>
                  <a:lnTo>
                    <a:pt x="227" y="0"/>
                  </a:lnTo>
                  <a:lnTo>
                    <a:pt x="252" y="0"/>
                  </a:lnTo>
                  <a:lnTo>
                    <a:pt x="272" y="2"/>
                  </a:lnTo>
                  <a:lnTo>
                    <a:pt x="294" y="2"/>
                  </a:lnTo>
                  <a:lnTo>
                    <a:pt x="312" y="2"/>
                  </a:lnTo>
                  <a:lnTo>
                    <a:pt x="332" y="5"/>
                  </a:lnTo>
                  <a:lnTo>
                    <a:pt x="348" y="5"/>
                  </a:lnTo>
                  <a:lnTo>
                    <a:pt x="366" y="7"/>
                  </a:lnTo>
                  <a:lnTo>
                    <a:pt x="380" y="7"/>
                  </a:lnTo>
                  <a:lnTo>
                    <a:pt x="391" y="7"/>
                  </a:lnTo>
                  <a:lnTo>
                    <a:pt x="402" y="7"/>
                  </a:lnTo>
                  <a:lnTo>
                    <a:pt x="413" y="9"/>
                  </a:lnTo>
                  <a:lnTo>
                    <a:pt x="420" y="9"/>
                  </a:lnTo>
                  <a:lnTo>
                    <a:pt x="427" y="11"/>
                  </a:lnTo>
                  <a:lnTo>
                    <a:pt x="429" y="11"/>
                  </a:lnTo>
                  <a:lnTo>
                    <a:pt x="431" y="11"/>
                  </a:lnTo>
                  <a:lnTo>
                    <a:pt x="434" y="128"/>
                  </a:lnTo>
                  <a:lnTo>
                    <a:pt x="393" y="115"/>
                  </a:lnTo>
                  <a:lnTo>
                    <a:pt x="389" y="45"/>
                  </a:lnTo>
                  <a:lnTo>
                    <a:pt x="389" y="43"/>
                  </a:lnTo>
                  <a:lnTo>
                    <a:pt x="384" y="43"/>
                  </a:lnTo>
                  <a:lnTo>
                    <a:pt x="382" y="43"/>
                  </a:lnTo>
                  <a:lnTo>
                    <a:pt x="375" y="43"/>
                  </a:lnTo>
                  <a:lnTo>
                    <a:pt x="368" y="43"/>
                  </a:lnTo>
                  <a:lnTo>
                    <a:pt x="359" y="41"/>
                  </a:lnTo>
                  <a:lnTo>
                    <a:pt x="350" y="41"/>
                  </a:lnTo>
                  <a:lnTo>
                    <a:pt x="339" y="41"/>
                  </a:lnTo>
                  <a:lnTo>
                    <a:pt x="326" y="38"/>
                  </a:lnTo>
                  <a:lnTo>
                    <a:pt x="312" y="38"/>
                  </a:lnTo>
                  <a:lnTo>
                    <a:pt x="296" y="36"/>
                  </a:lnTo>
                  <a:lnTo>
                    <a:pt x="281" y="36"/>
                  </a:lnTo>
                  <a:lnTo>
                    <a:pt x="263" y="36"/>
                  </a:lnTo>
                  <a:lnTo>
                    <a:pt x="245" y="36"/>
                  </a:lnTo>
                  <a:lnTo>
                    <a:pt x="225" y="34"/>
                  </a:lnTo>
                  <a:lnTo>
                    <a:pt x="207" y="34"/>
                  </a:lnTo>
                  <a:lnTo>
                    <a:pt x="184" y="34"/>
                  </a:lnTo>
                  <a:lnTo>
                    <a:pt x="164" y="34"/>
                  </a:lnTo>
                  <a:lnTo>
                    <a:pt x="146" y="32"/>
                  </a:lnTo>
                  <a:lnTo>
                    <a:pt x="130" y="32"/>
                  </a:lnTo>
                  <a:lnTo>
                    <a:pt x="114" y="32"/>
                  </a:lnTo>
                  <a:lnTo>
                    <a:pt x="103" y="32"/>
                  </a:lnTo>
                  <a:lnTo>
                    <a:pt x="90" y="32"/>
                  </a:lnTo>
                  <a:lnTo>
                    <a:pt x="78" y="32"/>
                  </a:lnTo>
                  <a:lnTo>
                    <a:pt x="69" y="32"/>
                  </a:lnTo>
                  <a:lnTo>
                    <a:pt x="63" y="32"/>
                  </a:lnTo>
                  <a:lnTo>
                    <a:pt x="54" y="32"/>
                  </a:lnTo>
                  <a:lnTo>
                    <a:pt x="49" y="32"/>
                  </a:lnTo>
                  <a:lnTo>
                    <a:pt x="45" y="32"/>
                  </a:lnTo>
                  <a:lnTo>
                    <a:pt x="40" y="32"/>
                  </a:lnTo>
                  <a:lnTo>
                    <a:pt x="40" y="34"/>
                  </a:lnTo>
                  <a:lnTo>
                    <a:pt x="40" y="108"/>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99" name="Freeform 42"/>
            <p:cNvSpPr>
              <a:spLocks/>
            </p:cNvSpPr>
            <p:nvPr/>
          </p:nvSpPr>
          <p:spPr bwMode="auto">
            <a:xfrm>
              <a:off x="3378201" y="3168898"/>
              <a:ext cx="1181100" cy="541337"/>
            </a:xfrm>
            <a:custGeom>
              <a:avLst/>
              <a:gdLst>
                <a:gd name="T0" fmla="*/ 2147483647 w 744"/>
                <a:gd name="T1" fmla="*/ 0 h 341"/>
                <a:gd name="T2" fmla="*/ 2147483647 w 744"/>
                <a:gd name="T3" fmla="*/ 0 h 341"/>
                <a:gd name="T4" fmla="*/ 2147483647 w 744"/>
                <a:gd name="T5" fmla="*/ 0 h 341"/>
                <a:gd name="T6" fmla="*/ 2147483647 w 744"/>
                <a:gd name="T7" fmla="*/ 0 h 341"/>
                <a:gd name="T8" fmla="*/ 2147483647 w 744"/>
                <a:gd name="T9" fmla="*/ 0 h 341"/>
                <a:gd name="T10" fmla="*/ 2147483647 w 744"/>
                <a:gd name="T11" fmla="*/ 0 h 341"/>
                <a:gd name="T12" fmla="*/ 2147483647 w 744"/>
                <a:gd name="T13" fmla="*/ 2147483647 h 341"/>
                <a:gd name="T14" fmla="*/ 2147483647 w 744"/>
                <a:gd name="T15" fmla="*/ 2147483647 h 341"/>
                <a:gd name="T16" fmla="*/ 2147483647 w 744"/>
                <a:gd name="T17" fmla="*/ 2147483647 h 341"/>
                <a:gd name="T18" fmla="*/ 2147483647 w 744"/>
                <a:gd name="T19" fmla="*/ 2147483647 h 341"/>
                <a:gd name="T20" fmla="*/ 2147483647 w 744"/>
                <a:gd name="T21" fmla="*/ 2147483647 h 341"/>
                <a:gd name="T22" fmla="*/ 2147483647 w 744"/>
                <a:gd name="T23" fmla="*/ 2147483647 h 341"/>
                <a:gd name="T24" fmla="*/ 2147483647 w 744"/>
                <a:gd name="T25" fmla="*/ 2147483647 h 341"/>
                <a:gd name="T26" fmla="*/ 2147483647 w 744"/>
                <a:gd name="T27" fmla="*/ 2147483647 h 341"/>
                <a:gd name="T28" fmla="*/ 2147483647 w 744"/>
                <a:gd name="T29" fmla="*/ 2147483647 h 341"/>
                <a:gd name="T30" fmla="*/ 2147483647 w 744"/>
                <a:gd name="T31" fmla="*/ 2147483647 h 341"/>
                <a:gd name="T32" fmla="*/ 2147483647 w 744"/>
                <a:gd name="T33" fmla="*/ 2147483647 h 341"/>
                <a:gd name="T34" fmla="*/ 2147483647 w 744"/>
                <a:gd name="T35" fmla="*/ 2147483647 h 341"/>
                <a:gd name="T36" fmla="*/ 2147483647 w 744"/>
                <a:gd name="T37" fmla="*/ 2147483647 h 341"/>
                <a:gd name="T38" fmla="*/ 2147483647 w 744"/>
                <a:gd name="T39" fmla="*/ 2147483647 h 341"/>
                <a:gd name="T40" fmla="*/ 2147483647 w 744"/>
                <a:gd name="T41" fmla="*/ 2147483647 h 341"/>
                <a:gd name="T42" fmla="*/ 2147483647 w 744"/>
                <a:gd name="T43" fmla="*/ 2147483647 h 341"/>
                <a:gd name="T44" fmla="*/ 2147483647 w 744"/>
                <a:gd name="T45" fmla="*/ 2147483647 h 341"/>
                <a:gd name="T46" fmla="*/ 2147483647 w 744"/>
                <a:gd name="T47" fmla="*/ 2147483647 h 341"/>
                <a:gd name="T48" fmla="*/ 2147483647 w 744"/>
                <a:gd name="T49" fmla="*/ 2147483647 h 341"/>
                <a:gd name="T50" fmla="*/ 2147483647 w 744"/>
                <a:gd name="T51" fmla="*/ 2147483647 h 341"/>
                <a:gd name="T52" fmla="*/ 2147483647 w 744"/>
                <a:gd name="T53" fmla="*/ 2147483647 h 341"/>
                <a:gd name="T54" fmla="*/ 2147483647 w 744"/>
                <a:gd name="T55" fmla="*/ 2147483647 h 341"/>
                <a:gd name="T56" fmla="*/ 2147483647 w 744"/>
                <a:gd name="T57" fmla="*/ 2147483647 h 341"/>
                <a:gd name="T58" fmla="*/ 2147483647 w 744"/>
                <a:gd name="T59" fmla="*/ 2147483647 h 341"/>
                <a:gd name="T60" fmla="*/ 2147483647 w 744"/>
                <a:gd name="T61" fmla="*/ 2147483647 h 341"/>
                <a:gd name="T62" fmla="*/ 2147483647 w 744"/>
                <a:gd name="T63" fmla="*/ 2147483647 h 341"/>
                <a:gd name="T64" fmla="*/ 2147483647 w 744"/>
                <a:gd name="T65" fmla="*/ 2147483647 h 341"/>
                <a:gd name="T66" fmla="*/ 2147483647 w 744"/>
                <a:gd name="T67" fmla="*/ 2147483647 h 341"/>
                <a:gd name="T68" fmla="*/ 2147483647 w 744"/>
                <a:gd name="T69" fmla="*/ 2147483647 h 341"/>
                <a:gd name="T70" fmla="*/ 2147483647 w 744"/>
                <a:gd name="T71" fmla="*/ 2147483647 h 341"/>
                <a:gd name="T72" fmla="*/ 2147483647 w 744"/>
                <a:gd name="T73" fmla="*/ 2147483647 h 341"/>
                <a:gd name="T74" fmla="*/ 2147483647 w 744"/>
                <a:gd name="T75" fmla="*/ 2147483647 h 341"/>
                <a:gd name="T76" fmla="*/ 2147483647 w 744"/>
                <a:gd name="T77" fmla="*/ 2147483647 h 341"/>
                <a:gd name="T78" fmla="*/ 2147483647 w 744"/>
                <a:gd name="T79" fmla="*/ 2147483647 h 341"/>
                <a:gd name="T80" fmla="*/ 2147483647 w 744"/>
                <a:gd name="T81" fmla="*/ 2147483647 h 341"/>
                <a:gd name="T82" fmla="*/ 2147483647 w 744"/>
                <a:gd name="T83" fmla="*/ 2147483647 h 341"/>
                <a:gd name="T84" fmla="*/ 0 w 744"/>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4"/>
                <a:gd name="T130" fmla="*/ 0 h 341"/>
                <a:gd name="T131" fmla="*/ 744 w 74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4" h="341">
                  <a:moveTo>
                    <a:pt x="0" y="0"/>
                  </a:moveTo>
                  <a:lnTo>
                    <a:pt x="2" y="0"/>
                  </a:lnTo>
                  <a:lnTo>
                    <a:pt x="11" y="0"/>
                  </a:lnTo>
                  <a:lnTo>
                    <a:pt x="25" y="0"/>
                  </a:lnTo>
                  <a:lnTo>
                    <a:pt x="43" y="0"/>
                  </a:lnTo>
                  <a:lnTo>
                    <a:pt x="65" y="0"/>
                  </a:lnTo>
                  <a:lnTo>
                    <a:pt x="90" y="0"/>
                  </a:lnTo>
                  <a:lnTo>
                    <a:pt x="119" y="0"/>
                  </a:lnTo>
                  <a:lnTo>
                    <a:pt x="151" y="0"/>
                  </a:lnTo>
                  <a:lnTo>
                    <a:pt x="182" y="0"/>
                  </a:lnTo>
                  <a:lnTo>
                    <a:pt x="216" y="0"/>
                  </a:lnTo>
                  <a:lnTo>
                    <a:pt x="249" y="0"/>
                  </a:lnTo>
                  <a:lnTo>
                    <a:pt x="283" y="0"/>
                  </a:lnTo>
                  <a:lnTo>
                    <a:pt x="315" y="0"/>
                  </a:lnTo>
                  <a:lnTo>
                    <a:pt x="346" y="0"/>
                  </a:lnTo>
                  <a:lnTo>
                    <a:pt x="378" y="0"/>
                  </a:lnTo>
                  <a:lnTo>
                    <a:pt x="404" y="0"/>
                  </a:lnTo>
                  <a:lnTo>
                    <a:pt x="431" y="0"/>
                  </a:lnTo>
                  <a:lnTo>
                    <a:pt x="456" y="0"/>
                  </a:lnTo>
                  <a:lnTo>
                    <a:pt x="481" y="0"/>
                  </a:lnTo>
                  <a:lnTo>
                    <a:pt x="508" y="2"/>
                  </a:lnTo>
                  <a:lnTo>
                    <a:pt x="533" y="2"/>
                  </a:lnTo>
                  <a:lnTo>
                    <a:pt x="557" y="4"/>
                  </a:lnTo>
                  <a:lnTo>
                    <a:pt x="580" y="4"/>
                  </a:lnTo>
                  <a:lnTo>
                    <a:pt x="602" y="6"/>
                  </a:lnTo>
                  <a:lnTo>
                    <a:pt x="622" y="6"/>
                  </a:lnTo>
                  <a:lnTo>
                    <a:pt x="640" y="6"/>
                  </a:lnTo>
                  <a:lnTo>
                    <a:pt x="658" y="6"/>
                  </a:lnTo>
                  <a:lnTo>
                    <a:pt x="674" y="9"/>
                  </a:lnTo>
                  <a:lnTo>
                    <a:pt x="683" y="11"/>
                  </a:lnTo>
                  <a:lnTo>
                    <a:pt x="692" y="11"/>
                  </a:lnTo>
                  <a:lnTo>
                    <a:pt x="697" y="11"/>
                  </a:lnTo>
                  <a:lnTo>
                    <a:pt x="701" y="11"/>
                  </a:lnTo>
                  <a:lnTo>
                    <a:pt x="701" y="13"/>
                  </a:lnTo>
                  <a:lnTo>
                    <a:pt x="701" y="15"/>
                  </a:lnTo>
                  <a:lnTo>
                    <a:pt x="701" y="22"/>
                  </a:lnTo>
                  <a:lnTo>
                    <a:pt x="703" y="31"/>
                  </a:lnTo>
                  <a:lnTo>
                    <a:pt x="703" y="38"/>
                  </a:lnTo>
                  <a:lnTo>
                    <a:pt x="706" y="49"/>
                  </a:lnTo>
                  <a:lnTo>
                    <a:pt x="708" y="63"/>
                  </a:lnTo>
                  <a:lnTo>
                    <a:pt x="710" y="76"/>
                  </a:lnTo>
                  <a:lnTo>
                    <a:pt x="712" y="89"/>
                  </a:lnTo>
                  <a:lnTo>
                    <a:pt x="712" y="103"/>
                  </a:lnTo>
                  <a:lnTo>
                    <a:pt x="715" y="114"/>
                  </a:lnTo>
                  <a:lnTo>
                    <a:pt x="717" y="128"/>
                  </a:lnTo>
                  <a:lnTo>
                    <a:pt x="719" y="141"/>
                  </a:lnTo>
                  <a:lnTo>
                    <a:pt x="721" y="152"/>
                  </a:lnTo>
                  <a:lnTo>
                    <a:pt x="724" y="161"/>
                  </a:lnTo>
                  <a:lnTo>
                    <a:pt x="726" y="173"/>
                  </a:lnTo>
                  <a:lnTo>
                    <a:pt x="726" y="182"/>
                  </a:lnTo>
                  <a:lnTo>
                    <a:pt x="728" y="193"/>
                  </a:lnTo>
                  <a:lnTo>
                    <a:pt x="728" y="204"/>
                  </a:lnTo>
                  <a:lnTo>
                    <a:pt x="730" y="218"/>
                  </a:lnTo>
                  <a:lnTo>
                    <a:pt x="730" y="229"/>
                  </a:lnTo>
                  <a:lnTo>
                    <a:pt x="733" y="245"/>
                  </a:lnTo>
                  <a:lnTo>
                    <a:pt x="735" y="258"/>
                  </a:lnTo>
                  <a:lnTo>
                    <a:pt x="735" y="274"/>
                  </a:lnTo>
                  <a:lnTo>
                    <a:pt x="737" y="285"/>
                  </a:lnTo>
                  <a:lnTo>
                    <a:pt x="737" y="298"/>
                  </a:lnTo>
                  <a:lnTo>
                    <a:pt x="739" y="310"/>
                  </a:lnTo>
                  <a:lnTo>
                    <a:pt x="739" y="321"/>
                  </a:lnTo>
                  <a:lnTo>
                    <a:pt x="742" y="328"/>
                  </a:lnTo>
                  <a:lnTo>
                    <a:pt x="742" y="334"/>
                  </a:lnTo>
                  <a:lnTo>
                    <a:pt x="742" y="339"/>
                  </a:lnTo>
                  <a:lnTo>
                    <a:pt x="744" y="341"/>
                  </a:lnTo>
                  <a:lnTo>
                    <a:pt x="701" y="341"/>
                  </a:lnTo>
                  <a:lnTo>
                    <a:pt x="701" y="339"/>
                  </a:lnTo>
                  <a:lnTo>
                    <a:pt x="701" y="334"/>
                  </a:lnTo>
                  <a:lnTo>
                    <a:pt x="699" y="328"/>
                  </a:lnTo>
                  <a:lnTo>
                    <a:pt x="699" y="321"/>
                  </a:lnTo>
                  <a:lnTo>
                    <a:pt x="697" y="310"/>
                  </a:lnTo>
                  <a:lnTo>
                    <a:pt x="697" y="298"/>
                  </a:lnTo>
                  <a:lnTo>
                    <a:pt x="694" y="285"/>
                  </a:lnTo>
                  <a:lnTo>
                    <a:pt x="694" y="272"/>
                  </a:lnTo>
                  <a:lnTo>
                    <a:pt x="692" y="256"/>
                  </a:lnTo>
                  <a:lnTo>
                    <a:pt x="690" y="242"/>
                  </a:lnTo>
                  <a:lnTo>
                    <a:pt x="688" y="227"/>
                  </a:lnTo>
                  <a:lnTo>
                    <a:pt x="688" y="211"/>
                  </a:lnTo>
                  <a:lnTo>
                    <a:pt x="685" y="197"/>
                  </a:lnTo>
                  <a:lnTo>
                    <a:pt x="683" y="184"/>
                  </a:lnTo>
                  <a:lnTo>
                    <a:pt x="683" y="170"/>
                  </a:lnTo>
                  <a:lnTo>
                    <a:pt x="681" y="159"/>
                  </a:lnTo>
                  <a:lnTo>
                    <a:pt x="679" y="148"/>
                  </a:lnTo>
                  <a:lnTo>
                    <a:pt x="679" y="137"/>
                  </a:lnTo>
                  <a:lnTo>
                    <a:pt x="676" y="128"/>
                  </a:lnTo>
                  <a:lnTo>
                    <a:pt x="674" y="116"/>
                  </a:lnTo>
                  <a:lnTo>
                    <a:pt x="674" y="107"/>
                  </a:lnTo>
                  <a:lnTo>
                    <a:pt x="672" y="98"/>
                  </a:lnTo>
                  <a:lnTo>
                    <a:pt x="670" y="89"/>
                  </a:lnTo>
                  <a:lnTo>
                    <a:pt x="670" y="83"/>
                  </a:lnTo>
                  <a:lnTo>
                    <a:pt x="670" y="76"/>
                  </a:lnTo>
                  <a:lnTo>
                    <a:pt x="667" y="72"/>
                  </a:lnTo>
                  <a:lnTo>
                    <a:pt x="667" y="65"/>
                  </a:lnTo>
                  <a:lnTo>
                    <a:pt x="667" y="60"/>
                  </a:lnTo>
                  <a:lnTo>
                    <a:pt x="667" y="56"/>
                  </a:lnTo>
                  <a:lnTo>
                    <a:pt x="667" y="54"/>
                  </a:lnTo>
                  <a:lnTo>
                    <a:pt x="665" y="54"/>
                  </a:lnTo>
                  <a:lnTo>
                    <a:pt x="658" y="54"/>
                  </a:lnTo>
                  <a:lnTo>
                    <a:pt x="647" y="51"/>
                  </a:lnTo>
                  <a:lnTo>
                    <a:pt x="636" y="51"/>
                  </a:lnTo>
                  <a:lnTo>
                    <a:pt x="618" y="49"/>
                  </a:lnTo>
                  <a:lnTo>
                    <a:pt x="600" y="49"/>
                  </a:lnTo>
                  <a:lnTo>
                    <a:pt x="578" y="47"/>
                  </a:lnTo>
                  <a:lnTo>
                    <a:pt x="553" y="45"/>
                  </a:lnTo>
                  <a:lnTo>
                    <a:pt x="526" y="45"/>
                  </a:lnTo>
                  <a:lnTo>
                    <a:pt x="497" y="42"/>
                  </a:lnTo>
                  <a:lnTo>
                    <a:pt x="465" y="40"/>
                  </a:lnTo>
                  <a:lnTo>
                    <a:pt x="434" y="40"/>
                  </a:lnTo>
                  <a:lnTo>
                    <a:pt x="400" y="38"/>
                  </a:lnTo>
                  <a:lnTo>
                    <a:pt x="366" y="38"/>
                  </a:lnTo>
                  <a:lnTo>
                    <a:pt x="330" y="36"/>
                  </a:lnTo>
                  <a:lnTo>
                    <a:pt x="294" y="36"/>
                  </a:lnTo>
                  <a:lnTo>
                    <a:pt x="258" y="36"/>
                  </a:lnTo>
                  <a:lnTo>
                    <a:pt x="227" y="36"/>
                  </a:lnTo>
                  <a:lnTo>
                    <a:pt x="198" y="33"/>
                  </a:lnTo>
                  <a:lnTo>
                    <a:pt x="171" y="33"/>
                  </a:lnTo>
                  <a:lnTo>
                    <a:pt x="144" y="33"/>
                  </a:lnTo>
                  <a:lnTo>
                    <a:pt x="121" y="33"/>
                  </a:lnTo>
                  <a:lnTo>
                    <a:pt x="101" y="33"/>
                  </a:lnTo>
                  <a:lnTo>
                    <a:pt x="83" y="33"/>
                  </a:lnTo>
                  <a:lnTo>
                    <a:pt x="67" y="33"/>
                  </a:lnTo>
                  <a:lnTo>
                    <a:pt x="54" y="33"/>
                  </a:lnTo>
                  <a:lnTo>
                    <a:pt x="43" y="33"/>
                  </a:lnTo>
                  <a:lnTo>
                    <a:pt x="34" y="33"/>
                  </a:lnTo>
                  <a:lnTo>
                    <a:pt x="27" y="33"/>
                  </a:lnTo>
                  <a:lnTo>
                    <a:pt x="20" y="33"/>
                  </a:lnTo>
                  <a:lnTo>
                    <a:pt x="18"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0" name="Freeform 171"/>
            <p:cNvSpPr>
              <a:spLocks/>
            </p:cNvSpPr>
            <p:nvPr/>
          </p:nvSpPr>
          <p:spPr bwMode="auto">
            <a:xfrm>
              <a:off x="3667126" y="3106985"/>
              <a:ext cx="506413" cy="39687"/>
            </a:xfrm>
            <a:custGeom>
              <a:avLst/>
              <a:gdLst>
                <a:gd name="T0" fmla="*/ 0 w 319"/>
                <a:gd name="T1" fmla="*/ 2147483647 h 25"/>
                <a:gd name="T2" fmla="*/ 0 w 319"/>
                <a:gd name="T3" fmla="*/ 2147483647 h 25"/>
                <a:gd name="T4" fmla="*/ 2147483647 w 319"/>
                <a:gd name="T5" fmla="*/ 2147483647 h 25"/>
                <a:gd name="T6" fmla="*/ 2147483647 w 319"/>
                <a:gd name="T7" fmla="*/ 2147483647 h 25"/>
                <a:gd name="T8" fmla="*/ 2147483647 w 319"/>
                <a:gd name="T9" fmla="*/ 2147483647 h 25"/>
                <a:gd name="T10" fmla="*/ 2147483647 w 319"/>
                <a:gd name="T11" fmla="*/ 2147483647 h 25"/>
                <a:gd name="T12" fmla="*/ 2147483647 w 319"/>
                <a:gd name="T13" fmla="*/ 2147483647 h 25"/>
                <a:gd name="T14" fmla="*/ 2147483647 w 319"/>
                <a:gd name="T15" fmla="*/ 0 h 25"/>
                <a:gd name="T16" fmla="*/ 0 w 319"/>
                <a:gd name="T17" fmla="*/ 2147483647 h 25"/>
                <a:gd name="T18" fmla="*/ 0 w 319"/>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9"/>
                <a:gd name="T31" fmla="*/ 0 h 25"/>
                <a:gd name="T32" fmla="*/ 319 w 31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9" h="25">
                  <a:moveTo>
                    <a:pt x="0" y="3"/>
                  </a:moveTo>
                  <a:lnTo>
                    <a:pt x="0" y="25"/>
                  </a:lnTo>
                  <a:lnTo>
                    <a:pt x="97" y="23"/>
                  </a:lnTo>
                  <a:lnTo>
                    <a:pt x="213" y="25"/>
                  </a:lnTo>
                  <a:lnTo>
                    <a:pt x="319" y="25"/>
                  </a:lnTo>
                  <a:lnTo>
                    <a:pt x="317" y="9"/>
                  </a:lnTo>
                  <a:lnTo>
                    <a:pt x="220" y="5"/>
                  </a:lnTo>
                  <a:lnTo>
                    <a:pt x="112"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1" name="Freeform 172"/>
            <p:cNvSpPr>
              <a:spLocks/>
            </p:cNvSpPr>
            <p:nvPr/>
          </p:nvSpPr>
          <p:spPr bwMode="auto">
            <a:xfrm>
              <a:off x="2365376" y="2708523"/>
              <a:ext cx="723900" cy="149225"/>
            </a:xfrm>
            <a:custGeom>
              <a:avLst/>
              <a:gdLst>
                <a:gd name="T0" fmla="*/ 0 w 456"/>
                <a:gd name="T1" fmla="*/ 0 h 94"/>
                <a:gd name="T2" fmla="*/ 0 w 456"/>
                <a:gd name="T3" fmla="*/ 2147483647 h 94"/>
                <a:gd name="T4" fmla="*/ 2147483647 w 456"/>
                <a:gd name="T5" fmla="*/ 2147483647 h 94"/>
                <a:gd name="T6" fmla="*/ 2147483647 w 456"/>
                <a:gd name="T7" fmla="*/ 2147483647 h 94"/>
                <a:gd name="T8" fmla="*/ 0 w 456"/>
                <a:gd name="T9" fmla="*/ 0 h 94"/>
                <a:gd name="T10" fmla="*/ 0 w 456"/>
                <a:gd name="T11" fmla="*/ 0 h 94"/>
                <a:gd name="T12" fmla="*/ 0 60000 65536"/>
                <a:gd name="T13" fmla="*/ 0 60000 65536"/>
                <a:gd name="T14" fmla="*/ 0 60000 65536"/>
                <a:gd name="T15" fmla="*/ 0 60000 65536"/>
                <a:gd name="T16" fmla="*/ 0 60000 65536"/>
                <a:gd name="T17" fmla="*/ 0 60000 65536"/>
                <a:gd name="T18" fmla="*/ 0 w 456"/>
                <a:gd name="T19" fmla="*/ 0 h 94"/>
                <a:gd name="T20" fmla="*/ 456 w 4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56" h="94">
                  <a:moveTo>
                    <a:pt x="0" y="0"/>
                  </a:moveTo>
                  <a:lnTo>
                    <a:pt x="0" y="94"/>
                  </a:lnTo>
                  <a:lnTo>
                    <a:pt x="456" y="83"/>
                  </a:lnTo>
                  <a:lnTo>
                    <a:pt x="451"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2" name="Freeform 173"/>
            <p:cNvSpPr>
              <a:spLocks/>
            </p:cNvSpPr>
            <p:nvPr/>
          </p:nvSpPr>
          <p:spPr bwMode="auto">
            <a:xfrm>
              <a:off x="2325688" y="2683123"/>
              <a:ext cx="809625" cy="171450"/>
            </a:xfrm>
            <a:custGeom>
              <a:avLst/>
              <a:gdLst>
                <a:gd name="T0" fmla="*/ 2147483647 w 510"/>
                <a:gd name="T1" fmla="*/ 2147483647 h 108"/>
                <a:gd name="T2" fmla="*/ 2147483647 w 510"/>
                <a:gd name="T3" fmla="*/ 2147483647 h 108"/>
                <a:gd name="T4" fmla="*/ 2147483647 w 510"/>
                <a:gd name="T5" fmla="*/ 2147483647 h 108"/>
                <a:gd name="T6" fmla="*/ 2147483647 w 510"/>
                <a:gd name="T7" fmla="*/ 2147483647 h 108"/>
                <a:gd name="T8" fmla="*/ 2147483647 w 510"/>
                <a:gd name="T9" fmla="*/ 2147483647 h 108"/>
                <a:gd name="T10" fmla="*/ 2147483647 w 510"/>
                <a:gd name="T11" fmla="*/ 0 h 108"/>
                <a:gd name="T12" fmla="*/ 2147483647 w 510"/>
                <a:gd name="T13" fmla="*/ 0 h 108"/>
                <a:gd name="T14" fmla="*/ 2147483647 w 510"/>
                <a:gd name="T15" fmla="*/ 0 h 108"/>
                <a:gd name="T16" fmla="*/ 2147483647 w 510"/>
                <a:gd name="T17" fmla="*/ 0 h 108"/>
                <a:gd name="T18" fmla="*/ 2147483647 w 510"/>
                <a:gd name="T19" fmla="*/ 0 h 108"/>
                <a:gd name="T20" fmla="*/ 2147483647 w 510"/>
                <a:gd name="T21" fmla="*/ 2147483647 h 108"/>
                <a:gd name="T22" fmla="*/ 2147483647 w 510"/>
                <a:gd name="T23" fmla="*/ 2147483647 h 108"/>
                <a:gd name="T24" fmla="*/ 2147483647 w 510"/>
                <a:gd name="T25" fmla="*/ 2147483647 h 108"/>
                <a:gd name="T26" fmla="*/ 2147483647 w 510"/>
                <a:gd name="T27" fmla="*/ 2147483647 h 108"/>
                <a:gd name="T28" fmla="*/ 2147483647 w 510"/>
                <a:gd name="T29" fmla="*/ 2147483647 h 108"/>
                <a:gd name="T30" fmla="*/ 2147483647 w 510"/>
                <a:gd name="T31" fmla="*/ 2147483647 h 108"/>
                <a:gd name="T32" fmla="*/ 2147483647 w 510"/>
                <a:gd name="T33" fmla="*/ 2147483647 h 108"/>
                <a:gd name="T34" fmla="*/ 2147483647 w 510"/>
                <a:gd name="T35" fmla="*/ 2147483647 h 108"/>
                <a:gd name="T36" fmla="*/ 2147483647 w 510"/>
                <a:gd name="T37" fmla="*/ 2147483647 h 108"/>
                <a:gd name="T38" fmla="*/ 2147483647 w 510"/>
                <a:gd name="T39" fmla="*/ 2147483647 h 108"/>
                <a:gd name="T40" fmla="*/ 2147483647 w 510"/>
                <a:gd name="T41" fmla="*/ 2147483647 h 108"/>
                <a:gd name="T42" fmla="*/ 2147483647 w 510"/>
                <a:gd name="T43" fmla="*/ 2147483647 h 108"/>
                <a:gd name="T44" fmla="*/ 2147483647 w 510"/>
                <a:gd name="T45" fmla="*/ 2147483647 h 108"/>
                <a:gd name="T46" fmla="*/ 2147483647 w 510"/>
                <a:gd name="T47" fmla="*/ 2147483647 h 108"/>
                <a:gd name="T48" fmla="*/ 2147483647 w 510"/>
                <a:gd name="T49" fmla="*/ 2147483647 h 108"/>
                <a:gd name="T50" fmla="*/ 2147483647 w 510"/>
                <a:gd name="T51" fmla="*/ 2147483647 h 108"/>
                <a:gd name="T52" fmla="*/ 2147483647 w 510"/>
                <a:gd name="T53" fmla="*/ 2147483647 h 108"/>
                <a:gd name="T54" fmla="*/ 2147483647 w 510"/>
                <a:gd name="T55" fmla="*/ 2147483647 h 108"/>
                <a:gd name="T56" fmla="*/ 2147483647 w 510"/>
                <a:gd name="T57" fmla="*/ 2147483647 h 108"/>
                <a:gd name="T58" fmla="*/ 2147483647 w 510"/>
                <a:gd name="T59" fmla="*/ 2147483647 h 108"/>
                <a:gd name="T60" fmla="*/ 2147483647 w 510"/>
                <a:gd name="T61" fmla="*/ 2147483647 h 108"/>
                <a:gd name="T62" fmla="*/ 2147483647 w 510"/>
                <a:gd name="T63" fmla="*/ 2147483647 h 108"/>
                <a:gd name="T64" fmla="*/ 2147483647 w 510"/>
                <a:gd name="T65" fmla="*/ 2147483647 h 108"/>
                <a:gd name="T66" fmla="*/ 2147483647 w 510"/>
                <a:gd name="T67" fmla="*/ 2147483647 h 108"/>
                <a:gd name="T68" fmla="*/ 2147483647 w 510"/>
                <a:gd name="T69" fmla="*/ 2147483647 h 108"/>
                <a:gd name="T70" fmla="*/ 2147483647 w 510"/>
                <a:gd name="T71" fmla="*/ 2147483647 h 108"/>
                <a:gd name="T72" fmla="*/ 2147483647 w 510"/>
                <a:gd name="T73" fmla="*/ 2147483647 h 108"/>
                <a:gd name="T74" fmla="*/ 2147483647 w 510"/>
                <a:gd name="T75" fmla="*/ 2147483647 h 108"/>
                <a:gd name="T76" fmla="*/ 2147483647 w 510"/>
                <a:gd name="T77" fmla="*/ 2147483647 h 108"/>
                <a:gd name="T78" fmla="*/ 2147483647 w 510"/>
                <a:gd name="T79" fmla="*/ 2147483647 h 108"/>
                <a:gd name="T80" fmla="*/ 2147483647 w 510"/>
                <a:gd name="T81" fmla="*/ 2147483647 h 108"/>
                <a:gd name="T82" fmla="*/ 2147483647 w 510"/>
                <a:gd name="T83" fmla="*/ 2147483647 h 108"/>
                <a:gd name="T84" fmla="*/ 0 w 510"/>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108"/>
                <a:gd name="T131" fmla="*/ 510 w 51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108">
                  <a:moveTo>
                    <a:pt x="0" y="103"/>
                  </a:moveTo>
                  <a:lnTo>
                    <a:pt x="4" y="7"/>
                  </a:lnTo>
                  <a:lnTo>
                    <a:pt x="4" y="4"/>
                  </a:lnTo>
                  <a:lnTo>
                    <a:pt x="9" y="4"/>
                  </a:lnTo>
                  <a:lnTo>
                    <a:pt x="13" y="4"/>
                  </a:lnTo>
                  <a:lnTo>
                    <a:pt x="20" y="4"/>
                  </a:lnTo>
                  <a:lnTo>
                    <a:pt x="29" y="2"/>
                  </a:lnTo>
                  <a:lnTo>
                    <a:pt x="40" y="2"/>
                  </a:lnTo>
                  <a:lnTo>
                    <a:pt x="54" y="2"/>
                  </a:lnTo>
                  <a:lnTo>
                    <a:pt x="67" y="2"/>
                  </a:lnTo>
                  <a:lnTo>
                    <a:pt x="85" y="2"/>
                  </a:lnTo>
                  <a:lnTo>
                    <a:pt x="103" y="0"/>
                  </a:lnTo>
                  <a:lnTo>
                    <a:pt x="124" y="0"/>
                  </a:lnTo>
                  <a:lnTo>
                    <a:pt x="146" y="0"/>
                  </a:lnTo>
                  <a:lnTo>
                    <a:pt x="171" y="0"/>
                  </a:lnTo>
                  <a:lnTo>
                    <a:pt x="198" y="0"/>
                  </a:lnTo>
                  <a:lnTo>
                    <a:pt x="227" y="0"/>
                  </a:lnTo>
                  <a:lnTo>
                    <a:pt x="258" y="0"/>
                  </a:lnTo>
                  <a:lnTo>
                    <a:pt x="290" y="0"/>
                  </a:lnTo>
                  <a:lnTo>
                    <a:pt x="317" y="0"/>
                  </a:lnTo>
                  <a:lnTo>
                    <a:pt x="342" y="2"/>
                  </a:lnTo>
                  <a:lnTo>
                    <a:pt x="366" y="2"/>
                  </a:lnTo>
                  <a:lnTo>
                    <a:pt x="387" y="2"/>
                  </a:lnTo>
                  <a:lnTo>
                    <a:pt x="407" y="2"/>
                  </a:lnTo>
                  <a:lnTo>
                    <a:pt x="422" y="2"/>
                  </a:lnTo>
                  <a:lnTo>
                    <a:pt x="438" y="4"/>
                  </a:lnTo>
                  <a:lnTo>
                    <a:pt x="449" y="4"/>
                  </a:lnTo>
                  <a:lnTo>
                    <a:pt x="461" y="4"/>
                  </a:lnTo>
                  <a:lnTo>
                    <a:pt x="472" y="4"/>
                  </a:lnTo>
                  <a:lnTo>
                    <a:pt x="479" y="7"/>
                  </a:lnTo>
                  <a:lnTo>
                    <a:pt x="483" y="7"/>
                  </a:lnTo>
                  <a:lnTo>
                    <a:pt x="488" y="7"/>
                  </a:lnTo>
                  <a:lnTo>
                    <a:pt x="490" y="7"/>
                  </a:lnTo>
                  <a:lnTo>
                    <a:pt x="492" y="7"/>
                  </a:lnTo>
                  <a:lnTo>
                    <a:pt x="492" y="9"/>
                  </a:lnTo>
                  <a:lnTo>
                    <a:pt x="492" y="13"/>
                  </a:lnTo>
                  <a:lnTo>
                    <a:pt x="494" y="20"/>
                  </a:lnTo>
                  <a:lnTo>
                    <a:pt x="494" y="25"/>
                  </a:lnTo>
                  <a:lnTo>
                    <a:pt x="497" y="31"/>
                  </a:lnTo>
                  <a:lnTo>
                    <a:pt x="497" y="38"/>
                  </a:lnTo>
                  <a:lnTo>
                    <a:pt x="499" y="47"/>
                  </a:lnTo>
                  <a:lnTo>
                    <a:pt x="501" y="56"/>
                  </a:lnTo>
                  <a:lnTo>
                    <a:pt x="503" y="63"/>
                  </a:lnTo>
                  <a:lnTo>
                    <a:pt x="503" y="70"/>
                  </a:lnTo>
                  <a:lnTo>
                    <a:pt x="506" y="79"/>
                  </a:lnTo>
                  <a:lnTo>
                    <a:pt x="506" y="85"/>
                  </a:lnTo>
                  <a:lnTo>
                    <a:pt x="508" y="92"/>
                  </a:lnTo>
                  <a:lnTo>
                    <a:pt x="508" y="97"/>
                  </a:lnTo>
                  <a:lnTo>
                    <a:pt x="510" y="101"/>
                  </a:lnTo>
                  <a:lnTo>
                    <a:pt x="467" y="99"/>
                  </a:lnTo>
                  <a:lnTo>
                    <a:pt x="463" y="38"/>
                  </a:lnTo>
                  <a:lnTo>
                    <a:pt x="461" y="36"/>
                  </a:lnTo>
                  <a:lnTo>
                    <a:pt x="458" y="36"/>
                  </a:lnTo>
                  <a:lnTo>
                    <a:pt x="452" y="36"/>
                  </a:lnTo>
                  <a:lnTo>
                    <a:pt x="445" y="36"/>
                  </a:lnTo>
                  <a:lnTo>
                    <a:pt x="436" y="36"/>
                  </a:lnTo>
                  <a:lnTo>
                    <a:pt x="425" y="36"/>
                  </a:lnTo>
                  <a:lnTo>
                    <a:pt x="411" y="36"/>
                  </a:lnTo>
                  <a:lnTo>
                    <a:pt x="398" y="36"/>
                  </a:lnTo>
                  <a:lnTo>
                    <a:pt x="382" y="34"/>
                  </a:lnTo>
                  <a:lnTo>
                    <a:pt x="366" y="34"/>
                  </a:lnTo>
                  <a:lnTo>
                    <a:pt x="346" y="34"/>
                  </a:lnTo>
                  <a:lnTo>
                    <a:pt x="328" y="34"/>
                  </a:lnTo>
                  <a:lnTo>
                    <a:pt x="306" y="34"/>
                  </a:lnTo>
                  <a:lnTo>
                    <a:pt x="285" y="34"/>
                  </a:lnTo>
                  <a:lnTo>
                    <a:pt x="263" y="34"/>
                  </a:lnTo>
                  <a:lnTo>
                    <a:pt x="240" y="36"/>
                  </a:lnTo>
                  <a:lnTo>
                    <a:pt x="218" y="36"/>
                  </a:lnTo>
                  <a:lnTo>
                    <a:pt x="198" y="36"/>
                  </a:lnTo>
                  <a:lnTo>
                    <a:pt x="175" y="36"/>
                  </a:lnTo>
                  <a:lnTo>
                    <a:pt x="157" y="38"/>
                  </a:lnTo>
                  <a:lnTo>
                    <a:pt x="137" y="38"/>
                  </a:lnTo>
                  <a:lnTo>
                    <a:pt x="121" y="38"/>
                  </a:lnTo>
                  <a:lnTo>
                    <a:pt x="106" y="38"/>
                  </a:lnTo>
                  <a:lnTo>
                    <a:pt x="94" y="38"/>
                  </a:lnTo>
                  <a:lnTo>
                    <a:pt x="81" y="38"/>
                  </a:lnTo>
                  <a:lnTo>
                    <a:pt x="70" y="40"/>
                  </a:lnTo>
                  <a:lnTo>
                    <a:pt x="58" y="40"/>
                  </a:lnTo>
                  <a:lnTo>
                    <a:pt x="52" y="40"/>
                  </a:lnTo>
                  <a:lnTo>
                    <a:pt x="45" y="40"/>
                  </a:lnTo>
                  <a:lnTo>
                    <a:pt x="40" y="40"/>
                  </a:lnTo>
                  <a:lnTo>
                    <a:pt x="38" y="40"/>
                  </a:lnTo>
                  <a:lnTo>
                    <a:pt x="38" y="43"/>
                  </a:lnTo>
                  <a:lnTo>
                    <a:pt x="43" y="108"/>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3" name="Freeform 174"/>
            <p:cNvSpPr>
              <a:spLocks/>
            </p:cNvSpPr>
            <p:nvPr/>
          </p:nvSpPr>
          <p:spPr bwMode="auto">
            <a:xfrm>
              <a:off x="2133601" y="2811710"/>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4" name="Freeform 178"/>
            <p:cNvSpPr>
              <a:spLocks/>
            </p:cNvSpPr>
            <p:nvPr/>
          </p:nvSpPr>
          <p:spPr bwMode="auto">
            <a:xfrm>
              <a:off x="2971801" y="3286373"/>
              <a:ext cx="328613" cy="352425"/>
            </a:xfrm>
            <a:custGeom>
              <a:avLst/>
              <a:gdLst>
                <a:gd name="T0" fmla="*/ 0 w 207"/>
                <a:gd name="T1" fmla="*/ 2147483647 h 222"/>
                <a:gd name="T2" fmla="*/ 2147483647 w 207"/>
                <a:gd name="T3" fmla="*/ 2147483647 h 222"/>
                <a:gd name="T4" fmla="*/ 2147483647 w 207"/>
                <a:gd name="T5" fmla="*/ 0 h 222"/>
                <a:gd name="T6" fmla="*/ 2147483647 w 207"/>
                <a:gd name="T7" fmla="*/ 2147483647 h 222"/>
                <a:gd name="T8" fmla="*/ 2147483647 w 207"/>
                <a:gd name="T9" fmla="*/ 2147483647 h 222"/>
                <a:gd name="T10" fmla="*/ 0 w 207"/>
                <a:gd name="T11" fmla="*/ 2147483647 h 222"/>
                <a:gd name="T12" fmla="*/ 0 w 207"/>
                <a:gd name="T13" fmla="*/ 2147483647 h 222"/>
                <a:gd name="T14" fmla="*/ 0 60000 65536"/>
                <a:gd name="T15" fmla="*/ 0 60000 65536"/>
                <a:gd name="T16" fmla="*/ 0 60000 65536"/>
                <a:gd name="T17" fmla="*/ 0 60000 65536"/>
                <a:gd name="T18" fmla="*/ 0 60000 65536"/>
                <a:gd name="T19" fmla="*/ 0 60000 65536"/>
                <a:gd name="T20" fmla="*/ 0 60000 65536"/>
                <a:gd name="T21" fmla="*/ 0 w 207"/>
                <a:gd name="T22" fmla="*/ 0 h 222"/>
                <a:gd name="T23" fmla="*/ 207 w 20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22">
                  <a:moveTo>
                    <a:pt x="0" y="211"/>
                  </a:moveTo>
                  <a:lnTo>
                    <a:pt x="74" y="139"/>
                  </a:lnTo>
                  <a:lnTo>
                    <a:pt x="198" y="0"/>
                  </a:lnTo>
                  <a:lnTo>
                    <a:pt x="204" y="108"/>
                  </a:lnTo>
                  <a:lnTo>
                    <a:pt x="207" y="222"/>
                  </a:lnTo>
                  <a:lnTo>
                    <a:pt x="0" y="21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5" name="Freeform 179"/>
            <p:cNvSpPr>
              <a:spLocks/>
            </p:cNvSpPr>
            <p:nvPr/>
          </p:nvSpPr>
          <p:spPr bwMode="auto">
            <a:xfrm>
              <a:off x="4133851" y="3572123"/>
              <a:ext cx="271463" cy="112712"/>
            </a:xfrm>
            <a:custGeom>
              <a:avLst/>
              <a:gdLst>
                <a:gd name="T0" fmla="*/ 0 w 171"/>
                <a:gd name="T1" fmla="*/ 2147483647 h 71"/>
                <a:gd name="T2" fmla="*/ 2147483647 w 171"/>
                <a:gd name="T3" fmla="*/ 2147483647 h 71"/>
                <a:gd name="T4" fmla="*/ 2147483647 w 171"/>
                <a:gd name="T5" fmla="*/ 0 h 71"/>
                <a:gd name="T6" fmla="*/ 2147483647 w 171"/>
                <a:gd name="T7" fmla="*/ 2147483647 h 71"/>
                <a:gd name="T8" fmla="*/ 0 w 171"/>
                <a:gd name="T9" fmla="*/ 2147483647 h 71"/>
                <a:gd name="T10" fmla="*/ 0 w 171"/>
                <a:gd name="T11" fmla="*/ 2147483647 h 71"/>
                <a:gd name="T12" fmla="*/ 0 60000 65536"/>
                <a:gd name="T13" fmla="*/ 0 60000 65536"/>
                <a:gd name="T14" fmla="*/ 0 60000 65536"/>
                <a:gd name="T15" fmla="*/ 0 60000 65536"/>
                <a:gd name="T16" fmla="*/ 0 60000 65536"/>
                <a:gd name="T17" fmla="*/ 0 60000 65536"/>
                <a:gd name="T18" fmla="*/ 0 w 171"/>
                <a:gd name="T19" fmla="*/ 0 h 71"/>
                <a:gd name="T20" fmla="*/ 171 w 17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71" h="71">
                  <a:moveTo>
                    <a:pt x="0" y="47"/>
                  </a:moveTo>
                  <a:lnTo>
                    <a:pt x="86" y="18"/>
                  </a:lnTo>
                  <a:lnTo>
                    <a:pt x="164" y="0"/>
                  </a:lnTo>
                  <a:lnTo>
                    <a:pt x="171" y="71"/>
                  </a:lnTo>
                  <a:lnTo>
                    <a:pt x="0" y="47"/>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6" name="Freeform 189"/>
            <p:cNvSpPr>
              <a:spLocks/>
            </p:cNvSpPr>
            <p:nvPr/>
          </p:nvSpPr>
          <p:spPr bwMode="auto">
            <a:xfrm>
              <a:off x="3532188" y="3275260"/>
              <a:ext cx="106363" cy="96837"/>
            </a:xfrm>
            <a:custGeom>
              <a:avLst/>
              <a:gdLst>
                <a:gd name="T0" fmla="*/ 2147483647 w 67"/>
                <a:gd name="T1" fmla="*/ 0 h 61"/>
                <a:gd name="T2" fmla="*/ 0 w 67"/>
                <a:gd name="T3" fmla="*/ 2147483647 h 61"/>
                <a:gd name="T4" fmla="*/ 2147483647 w 67"/>
                <a:gd name="T5" fmla="*/ 2147483647 h 61"/>
                <a:gd name="T6" fmla="*/ 2147483647 w 67"/>
                <a:gd name="T7" fmla="*/ 2147483647 h 61"/>
                <a:gd name="T8" fmla="*/ 2147483647 w 67"/>
                <a:gd name="T9" fmla="*/ 0 h 61"/>
                <a:gd name="T10" fmla="*/ 2147483647 w 67"/>
                <a:gd name="T11" fmla="*/ 0 h 61"/>
                <a:gd name="T12" fmla="*/ 0 60000 65536"/>
                <a:gd name="T13" fmla="*/ 0 60000 65536"/>
                <a:gd name="T14" fmla="*/ 0 60000 65536"/>
                <a:gd name="T15" fmla="*/ 0 60000 65536"/>
                <a:gd name="T16" fmla="*/ 0 60000 65536"/>
                <a:gd name="T17" fmla="*/ 0 60000 65536"/>
                <a:gd name="T18" fmla="*/ 0 w 67"/>
                <a:gd name="T19" fmla="*/ 0 h 61"/>
                <a:gd name="T20" fmla="*/ 67 w 6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7" h="61">
                  <a:moveTo>
                    <a:pt x="2" y="0"/>
                  </a:moveTo>
                  <a:lnTo>
                    <a:pt x="0" y="61"/>
                  </a:lnTo>
                  <a:lnTo>
                    <a:pt x="67" y="61"/>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7" name="Freeform 190"/>
            <p:cNvSpPr>
              <a:spLocks/>
            </p:cNvSpPr>
            <p:nvPr/>
          </p:nvSpPr>
          <p:spPr bwMode="auto">
            <a:xfrm>
              <a:off x="3709988" y="3275260"/>
              <a:ext cx="106363" cy="100012"/>
            </a:xfrm>
            <a:custGeom>
              <a:avLst/>
              <a:gdLst>
                <a:gd name="T0" fmla="*/ 2147483647 w 67"/>
                <a:gd name="T1" fmla="*/ 0 h 63"/>
                <a:gd name="T2" fmla="*/ 0 w 67"/>
                <a:gd name="T3" fmla="*/ 2147483647 h 63"/>
                <a:gd name="T4" fmla="*/ 2147483647 w 67"/>
                <a:gd name="T5" fmla="*/ 2147483647 h 63"/>
                <a:gd name="T6" fmla="*/ 2147483647 w 67"/>
                <a:gd name="T7" fmla="*/ 2147483647 h 63"/>
                <a:gd name="T8" fmla="*/ 2147483647 w 67"/>
                <a:gd name="T9" fmla="*/ 0 h 63"/>
                <a:gd name="T10" fmla="*/ 2147483647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2" y="0"/>
                  </a:moveTo>
                  <a:lnTo>
                    <a:pt x="0" y="63"/>
                  </a:lnTo>
                  <a:lnTo>
                    <a:pt x="67" y="63"/>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8" name="Freeform 191"/>
            <p:cNvSpPr>
              <a:spLocks/>
            </p:cNvSpPr>
            <p:nvPr/>
          </p:nvSpPr>
          <p:spPr bwMode="auto">
            <a:xfrm>
              <a:off x="3887788" y="3278435"/>
              <a:ext cx="107950" cy="96837"/>
            </a:xfrm>
            <a:custGeom>
              <a:avLst/>
              <a:gdLst>
                <a:gd name="T0" fmla="*/ 2147483647 w 68"/>
                <a:gd name="T1" fmla="*/ 0 h 61"/>
                <a:gd name="T2" fmla="*/ 0 w 68"/>
                <a:gd name="T3" fmla="*/ 2147483647 h 61"/>
                <a:gd name="T4" fmla="*/ 2147483647 w 68"/>
                <a:gd name="T5" fmla="*/ 2147483647 h 61"/>
                <a:gd name="T6" fmla="*/ 2147483647 w 68"/>
                <a:gd name="T7" fmla="*/ 2147483647 h 61"/>
                <a:gd name="T8" fmla="*/ 2147483647 w 68"/>
                <a:gd name="T9" fmla="*/ 0 h 61"/>
                <a:gd name="T10" fmla="*/ 2147483647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5" y="0"/>
                  </a:moveTo>
                  <a:lnTo>
                    <a:pt x="0" y="61"/>
                  </a:lnTo>
                  <a:lnTo>
                    <a:pt x="68" y="61"/>
                  </a:lnTo>
                  <a:lnTo>
                    <a:pt x="68" y="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09" name="Freeform 192"/>
            <p:cNvSpPr>
              <a:spLocks/>
            </p:cNvSpPr>
            <p:nvPr/>
          </p:nvSpPr>
          <p:spPr bwMode="auto">
            <a:xfrm>
              <a:off x="4067176" y="3278435"/>
              <a:ext cx="106363" cy="96837"/>
            </a:xfrm>
            <a:custGeom>
              <a:avLst/>
              <a:gdLst>
                <a:gd name="T0" fmla="*/ 2147483647 w 67"/>
                <a:gd name="T1" fmla="*/ 0 h 61"/>
                <a:gd name="T2" fmla="*/ 0 w 67"/>
                <a:gd name="T3" fmla="*/ 2147483647 h 61"/>
                <a:gd name="T4" fmla="*/ 2147483647 w 67"/>
                <a:gd name="T5" fmla="*/ 2147483647 h 61"/>
                <a:gd name="T6" fmla="*/ 2147483647 w 67"/>
                <a:gd name="T7" fmla="*/ 2147483647 h 61"/>
                <a:gd name="T8" fmla="*/ 2147483647 w 67"/>
                <a:gd name="T9" fmla="*/ 0 h 61"/>
                <a:gd name="T10" fmla="*/ 2147483647 w 67"/>
                <a:gd name="T11" fmla="*/ 0 h 61"/>
                <a:gd name="T12" fmla="*/ 0 60000 65536"/>
                <a:gd name="T13" fmla="*/ 0 60000 65536"/>
                <a:gd name="T14" fmla="*/ 0 60000 65536"/>
                <a:gd name="T15" fmla="*/ 0 60000 65536"/>
                <a:gd name="T16" fmla="*/ 0 60000 65536"/>
                <a:gd name="T17" fmla="*/ 0 60000 65536"/>
                <a:gd name="T18" fmla="*/ 0 w 67"/>
                <a:gd name="T19" fmla="*/ 0 h 61"/>
                <a:gd name="T20" fmla="*/ 67 w 6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7" h="61">
                  <a:moveTo>
                    <a:pt x="4" y="0"/>
                  </a:moveTo>
                  <a:lnTo>
                    <a:pt x="0" y="61"/>
                  </a:lnTo>
                  <a:lnTo>
                    <a:pt x="67" y="61"/>
                  </a:lnTo>
                  <a:lnTo>
                    <a:pt x="67"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0" name="Freeform 193"/>
            <p:cNvSpPr>
              <a:spLocks/>
            </p:cNvSpPr>
            <p:nvPr/>
          </p:nvSpPr>
          <p:spPr bwMode="auto">
            <a:xfrm>
              <a:off x="4244976" y="3283198"/>
              <a:ext cx="106363" cy="92075"/>
            </a:xfrm>
            <a:custGeom>
              <a:avLst/>
              <a:gdLst>
                <a:gd name="T0" fmla="*/ 2147483647 w 67"/>
                <a:gd name="T1" fmla="*/ 0 h 58"/>
                <a:gd name="T2" fmla="*/ 0 w 67"/>
                <a:gd name="T3" fmla="*/ 2147483647 h 58"/>
                <a:gd name="T4" fmla="*/ 2147483647 w 67"/>
                <a:gd name="T5" fmla="*/ 2147483647 h 58"/>
                <a:gd name="T6" fmla="*/ 2147483647 w 67"/>
                <a:gd name="T7" fmla="*/ 2147483647 h 58"/>
                <a:gd name="T8" fmla="*/ 2147483647 w 67"/>
                <a:gd name="T9" fmla="*/ 0 h 58"/>
                <a:gd name="T10" fmla="*/ 2147483647 w 67"/>
                <a:gd name="T11" fmla="*/ 0 h 58"/>
                <a:gd name="T12" fmla="*/ 0 60000 65536"/>
                <a:gd name="T13" fmla="*/ 0 60000 65536"/>
                <a:gd name="T14" fmla="*/ 0 60000 65536"/>
                <a:gd name="T15" fmla="*/ 0 60000 65536"/>
                <a:gd name="T16" fmla="*/ 0 60000 65536"/>
                <a:gd name="T17" fmla="*/ 0 60000 65536"/>
                <a:gd name="T18" fmla="*/ 0 w 67"/>
                <a:gd name="T19" fmla="*/ 0 h 58"/>
                <a:gd name="T20" fmla="*/ 67 w 67"/>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7" h="58">
                  <a:moveTo>
                    <a:pt x="2" y="0"/>
                  </a:moveTo>
                  <a:lnTo>
                    <a:pt x="0" y="58"/>
                  </a:lnTo>
                  <a:lnTo>
                    <a:pt x="67" y="58"/>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1" name="Freeform 195"/>
            <p:cNvSpPr>
              <a:spLocks/>
            </p:cNvSpPr>
            <p:nvPr/>
          </p:nvSpPr>
          <p:spPr bwMode="auto">
            <a:xfrm>
              <a:off x="2254251" y="3121273"/>
              <a:ext cx="106363" cy="104775"/>
            </a:xfrm>
            <a:custGeom>
              <a:avLst/>
              <a:gdLst>
                <a:gd name="T0" fmla="*/ 0 w 67"/>
                <a:gd name="T1" fmla="*/ 2147483647 h 66"/>
                <a:gd name="T2" fmla="*/ 0 w 67"/>
                <a:gd name="T3" fmla="*/ 2147483647 h 66"/>
                <a:gd name="T4" fmla="*/ 2147483647 w 67"/>
                <a:gd name="T5" fmla="*/ 2147483647 h 66"/>
                <a:gd name="T6" fmla="*/ 2147483647 w 67"/>
                <a:gd name="T7" fmla="*/ 0 h 66"/>
                <a:gd name="T8" fmla="*/ 0 w 67"/>
                <a:gd name="T9" fmla="*/ 2147483647 h 66"/>
                <a:gd name="T10" fmla="*/ 0 w 67"/>
                <a:gd name="T11" fmla="*/ 2147483647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0" y="5"/>
                  </a:moveTo>
                  <a:lnTo>
                    <a:pt x="0" y="66"/>
                  </a:lnTo>
                  <a:lnTo>
                    <a:pt x="67"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2" name="Freeform 196"/>
            <p:cNvSpPr>
              <a:spLocks/>
            </p:cNvSpPr>
            <p:nvPr/>
          </p:nvSpPr>
          <p:spPr bwMode="auto">
            <a:xfrm>
              <a:off x="2432051" y="3114923"/>
              <a:ext cx="104775" cy="103187"/>
            </a:xfrm>
            <a:custGeom>
              <a:avLst/>
              <a:gdLst>
                <a:gd name="T0" fmla="*/ 0 w 66"/>
                <a:gd name="T1" fmla="*/ 2147483647 h 65"/>
                <a:gd name="T2" fmla="*/ 0 w 66"/>
                <a:gd name="T3" fmla="*/ 2147483647 h 65"/>
                <a:gd name="T4" fmla="*/ 2147483647 w 66"/>
                <a:gd name="T5" fmla="*/ 2147483647 h 65"/>
                <a:gd name="T6" fmla="*/ 2147483647 w 66"/>
                <a:gd name="T7" fmla="*/ 0 h 65"/>
                <a:gd name="T8" fmla="*/ 0 w 66"/>
                <a:gd name="T9" fmla="*/ 2147483647 h 65"/>
                <a:gd name="T10" fmla="*/ 0 w 66"/>
                <a:gd name="T11" fmla="*/ 2147483647 h 65"/>
                <a:gd name="T12" fmla="*/ 0 60000 65536"/>
                <a:gd name="T13" fmla="*/ 0 60000 65536"/>
                <a:gd name="T14" fmla="*/ 0 60000 65536"/>
                <a:gd name="T15" fmla="*/ 0 60000 65536"/>
                <a:gd name="T16" fmla="*/ 0 60000 65536"/>
                <a:gd name="T17" fmla="*/ 0 60000 65536"/>
                <a:gd name="T18" fmla="*/ 0 w 66"/>
                <a:gd name="T19" fmla="*/ 0 h 65"/>
                <a:gd name="T20" fmla="*/ 66 w 6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6" h="65">
                  <a:moveTo>
                    <a:pt x="0" y="2"/>
                  </a:moveTo>
                  <a:lnTo>
                    <a:pt x="0" y="65"/>
                  </a:lnTo>
                  <a:lnTo>
                    <a:pt x="66" y="61"/>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3" name="Freeform 197"/>
            <p:cNvSpPr>
              <a:spLocks/>
            </p:cNvSpPr>
            <p:nvPr/>
          </p:nvSpPr>
          <p:spPr bwMode="auto">
            <a:xfrm>
              <a:off x="2611438" y="3106985"/>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4" name="Freeform 198"/>
            <p:cNvSpPr>
              <a:spLocks/>
            </p:cNvSpPr>
            <p:nvPr/>
          </p:nvSpPr>
          <p:spPr bwMode="auto">
            <a:xfrm>
              <a:off x="2786063" y="3100635"/>
              <a:ext cx="111125" cy="96837"/>
            </a:xfrm>
            <a:custGeom>
              <a:avLst/>
              <a:gdLst>
                <a:gd name="T0" fmla="*/ 0 w 70"/>
                <a:gd name="T1" fmla="*/ 2147483647 h 61"/>
                <a:gd name="T2" fmla="*/ 2147483647 w 70"/>
                <a:gd name="T3" fmla="*/ 2147483647 h 61"/>
                <a:gd name="T4" fmla="*/ 2147483647 w 70"/>
                <a:gd name="T5" fmla="*/ 2147483647 h 61"/>
                <a:gd name="T6" fmla="*/ 2147483647 w 70"/>
                <a:gd name="T7" fmla="*/ 0 h 61"/>
                <a:gd name="T8" fmla="*/ 0 w 70"/>
                <a:gd name="T9" fmla="*/ 2147483647 h 61"/>
                <a:gd name="T10" fmla="*/ 0 w 70"/>
                <a:gd name="T11" fmla="*/ 2147483647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0" y="2"/>
                  </a:moveTo>
                  <a:lnTo>
                    <a:pt x="2" y="61"/>
                  </a:lnTo>
                  <a:lnTo>
                    <a:pt x="70" y="58"/>
                  </a:lnTo>
                  <a:lnTo>
                    <a:pt x="6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5" name="Freeform 199"/>
            <p:cNvSpPr>
              <a:spLocks/>
            </p:cNvSpPr>
            <p:nvPr/>
          </p:nvSpPr>
          <p:spPr bwMode="auto">
            <a:xfrm>
              <a:off x="2968626" y="3089523"/>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2"/>
                  </a:moveTo>
                  <a:lnTo>
                    <a:pt x="0" y="63"/>
                  </a:lnTo>
                  <a:lnTo>
                    <a:pt x="65" y="61"/>
                  </a:lnTo>
                  <a:lnTo>
                    <a:pt x="6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6" name="Freeform 200"/>
            <p:cNvSpPr>
              <a:spLocks/>
            </p:cNvSpPr>
            <p:nvPr/>
          </p:nvSpPr>
          <p:spPr bwMode="auto">
            <a:xfrm>
              <a:off x="3146426" y="3092698"/>
              <a:ext cx="103188" cy="96837"/>
            </a:xfrm>
            <a:custGeom>
              <a:avLst/>
              <a:gdLst>
                <a:gd name="T0" fmla="*/ 0 w 65"/>
                <a:gd name="T1" fmla="*/ 0 h 61"/>
                <a:gd name="T2" fmla="*/ 0 w 65"/>
                <a:gd name="T3" fmla="*/ 2147483647 h 61"/>
                <a:gd name="T4" fmla="*/ 2147483647 w 65"/>
                <a:gd name="T5" fmla="*/ 2147483647 h 61"/>
                <a:gd name="T6" fmla="*/ 2147483647 w 65"/>
                <a:gd name="T7" fmla="*/ 0 h 61"/>
                <a:gd name="T8" fmla="*/ 0 w 65"/>
                <a:gd name="T9" fmla="*/ 0 h 61"/>
                <a:gd name="T10" fmla="*/ 0 w 65"/>
                <a:gd name="T11" fmla="*/ 0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0"/>
                  </a:moveTo>
                  <a:lnTo>
                    <a:pt x="0" y="61"/>
                  </a:lnTo>
                  <a:lnTo>
                    <a:pt x="65" y="59"/>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7" name="Freeform 201"/>
            <p:cNvSpPr>
              <a:spLocks/>
            </p:cNvSpPr>
            <p:nvPr/>
          </p:nvSpPr>
          <p:spPr bwMode="auto">
            <a:xfrm>
              <a:off x="2262188" y="3286373"/>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4"/>
                  </a:moveTo>
                  <a:lnTo>
                    <a:pt x="0" y="63"/>
                  </a:lnTo>
                  <a:lnTo>
                    <a:pt x="65" y="60"/>
                  </a:lnTo>
                  <a:lnTo>
                    <a:pt x="6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8" name="Freeform 202"/>
            <p:cNvSpPr>
              <a:spLocks/>
            </p:cNvSpPr>
            <p:nvPr/>
          </p:nvSpPr>
          <p:spPr bwMode="auto">
            <a:xfrm>
              <a:off x="2439988" y="3278435"/>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5"/>
                  </a:moveTo>
                  <a:lnTo>
                    <a:pt x="0" y="63"/>
                  </a:lnTo>
                  <a:lnTo>
                    <a:pt x="65"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19" name="Freeform 203"/>
            <p:cNvSpPr>
              <a:spLocks/>
            </p:cNvSpPr>
            <p:nvPr/>
          </p:nvSpPr>
          <p:spPr bwMode="auto">
            <a:xfrm>
              <a:off x="2617788" y="3272085"/>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2"/>
                  </a:moveTo>
                  <a:lnTo>
                    <a:pt x="0" y="63"/>
                  </a:lnTo>
                  <a:lnTo>
                    <a:pt x="68" y="60"/>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0" name="Freeform 204"/>
            <p:cNvSpPr>
              <a:spLocks/>
            </p:cNvSpPr>
            <p:nvPr/>
          </p:nvSpPr>
          <p:spPr bwMode="auto">
            <a:xfrm>
              <a:off x="2797176" y="3264148"/>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1" name="Freeform 206"/>
            <p:cNvSpPr>
              <a:spLocks/>
            </p:cNvSpPr>
            <p:nvPr/>
          </p:nvSpPr>
          <p:spPr bwMode="auto">
            <a:xfrm>
              <a:off x="2974975" y="3257798"/>
              <a:ext cx="106362" cy="95250"/>
            </a:xfrm>
            <a:custGeom>
              <a:avLst/>
              <a:gdLst>
                <a:gd name="T0" fmla="*/ 0 w 67"/>
                <a:gd name="T1" fmla="*/ 0 h 60"/>
                <a:gd name="T2" fmla="*/ 0 w 67"/>
                <a:gd name="T3" fmla="*/ 2147483647 h 60"/>
                <a:gd name="T4" fmla="*/ 2147483647 w 67"/>
                <a:gd name="T5" fmla="*/ 2147483647 h 60"/>
                <a:gd name="T6" fmla="*/ 2147483647 w 67"/>
                <a:gd name="T7" fmla="*/ 0 h 60"/>
                <a:gd name="T8" fmla="*/ 0 w 67"/>
                <a:gd name="T9" fmla="*/ 0 h 60"/>
                <a:gd name="T10" fmla="*/ 0 w 67"/>
                <a:gd name="T11" fmla="*/ 0 h 60"/>
                <a:gd name="T12" fmla="*/ 0 60000 65536"/>
                <a:gd name="T13" fmla="*/ 0 60000 65536"/>
                <a:gd name="T14" fmla="*/ 0 60000 65536"/>
                <a:gd name="T15" fmla="*/ 0 60000 65536"/>
                <a:gd name="T16" fmla="*/ 0 60000 65536"/>
                <a:gd name="T17" fmla="*/ 0 60000 65536"/>
                <a:gd name="T18" fmla="*/ 0 w 67"/>
                <a:gd name="T19" fmla="*/ 0 h 60"/>
                <a:gd name="T20" fmla="*/ 67 w 6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7" h="60">
                  <a:moveTo>
                    <a:pt x="0" y="0"/>
                  </a:moveTo>
                  <a:lnTo>
                    <a:pt x="0" y="60"/>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2" name="Freeform 207"/>
            <p:cNvSpPr>
              <a:spLocks/>
            </p:cNvSpPr>
            <p:nvPr/>
          </p:nvSpPr>
          <p:spPr bwMode="auto">
            <a:xfrm>
              <a:off x="3152775" y="3257798"/>
              <a:ext cx="107950" cy="95250"/>
            </a:xfrm>
            <a:custGeom>
              <a:avLst/>
              <a:gdLst>
                <a:gd name="T0" fmla="*/ 0 w 68"/>
                <a:gd name="T1" fmla="*/ 0 h 60"/>
                <a:gd name="T2" fmla="*/ 0 w 68"/>
                <a:gd name="T3" fmla="*/ 2147483647 h 60"/>
                <a:gd name="T4" fmla="*/ 2147483647 w 68"/>
                <a:gd name="T5" fmla="*/ 2147483647 h 60"/>
                <a:gd name="T6" fmla="*/ 2147483647 w 68"/>
                <a:gd name="T7" fmla="*/ 0 h 60"/>
                <a:gd name="T8" fmla="*/ 0 w 68"/>
                <a:gd name="T9" fmla="*/ 0 h 60"/>
                <a:gd name="T10" fmla="*/ 0 w 68"/>
                <a:gd name="T11" fmla="*/ 0 h 60"/>
                <a:gd name="T12" fmla="*/ 0 60000 65536"/>
                <a:gd name="T13" fmla="*/ 0 60000 65536"/>
                <a:gd name="T14" fmla="*/ 0 60000 65536"/>
                <a:gd name="T15" fmla="*/ 0 60000 65536"/>
                <a:gd name="T16" fmla="*/ 0 60000 65536"/>
                <a:gd name="T17" fmla="*/ 0 60000 65536"/>
                <a:gd name="T18" fmla="*/ 0 w 68"/>
                <a:gd name="T19" fmla="*/ 0 h 60"/>
                <a:gd name="T20" fmla="*/ 68 w 6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8" h="60">
                  <a:moveTo>
                    <a:pt x="0" y="0"/>
                  </a:moveTo>
                  <a:lnTo>
                    <a:pt x="0" y="60"/>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3" name="Freeform 208"/>
            <p:cNvSpPr>
              <a:spLocks/>
            </p:cNvSpPr>
            <p:nvPr/>
          </p:nvSpPr>
          <p:spPr bwMode="auto">
            <a:xfrm>
              <a:off x="2268538" y="3453061"/>
              <a:ext cx="103187" cy="96837"/>
            </a:xfrm>
            <a:custGeom>
              <a:avLst/>
              <a:gdLst>
                <a:gd name="T0" fmla="*/ 0 w 65"/>
                <a:gd name="T1" fmla="*/ 2147483647 h 61"/>
                <a:gd name="T2" fmla="*/ 0 w 65"/>
                <a:gd name="T3" fmla="*/ 2147483647 h 61"/>
                <a:gd name="T4" fmla="*/ 2147483647 w 65"/>
                <a:gd name="T5" fmla="*/ 2147483647 h 61"/>
                <a:gd name="T6" fmla="*/ 2147483647 w 65"/>
                <a:gd name="T7" fmla="*/ 0 h 61"/>
                <a:gd name="T8" fmla="*/ 0 w 65"/>
                <a:gd name="T9" fmla="*/ 2147483647 h 61"/>
                <a:gd name="T10" fmla="*/ 0 w 65"/>
                <a:gd name="T11" fmla="*/ 2147483647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3"/>
                  </a:moveTo>
                  <a:lnTo>
                    <a:pt x="0" y="61"/>
                  </a:lnTo>
                  <a:lnTo>
                    <a:pt x="65"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4" name="Freeform 209"/>
            <p:cNvSpPr>
              <a:spLocks/>
            </p:cNvSpPr>
            <p:nvPr/>
          </p:nvSpPr>
          <p:spPr bwMode="auto">
            <a:xfrm>
              <a:off x="2446338" y="3443536"/>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4"/>
                  </a:moveTo>
                  <a:lnTo>
                    <a:pt x="0" y="63"/>
                  </a:lnTo>
                  <a:lnTo>
                    <a:pt x="68" y="60"/>
                  </a:lnTo>
                  <a:lnTo>
                    <a:pt x="6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5" name="Freeform 210"/>
            <p:cNvSpPr>
              <a:spLocks/>
            </p:cNvSpPr>
            <p:nvPr/>
          </p:nvSpPr>
          <p:spPr bwMode="auto">
            <a:xfrm>
              <a:off x="2622550" y="3435598"/>
              <a:ext cx="109537" cy="100012"/>
            </a:xfrm>
            <a:custGeom>
              <a:avLst/>
              <a:gdLst>
                <a:gd name="T0" fmla="*/ 0 w 69"/>
                <a:gd name="T1" fmla="*/ 0 h 63"/>
                <a:gd name="T2" fmla="*/ 2147483647 w 69"/>
                <a:gd name="T3" fmla="*/ 2147483647 h 63"/>
                <a:gd name="T4" fmla="*/ 2147483647 w 69"/>
                <a:gd name="T5" fmla="*/ 2147483647 h 63"/>
                <a:gd name="T6" fmla="*/ 2147483647 w 69"/>
                <a:gd name="T7" fmla="*/ 0 h 63"/>
                <a:gd name="T8" fmla="*/ 0 w 69"/>
                <a:gd name="T9" fmla="*/ 0 h 63"/>
                <a:gd name="T10" fmla="*/ 0 w 69"/>
                <a:gd name="T11" fmla="*/ 0 h 63"/>
                <a:gd name="T12" fmla="*/ 0 60000 65536"/>
                <a:gd name="T13" fmla="*/ 0 60000 65536"/>
                <a:gd name="T14" fmla="*/ 0 60000 65536"/>
                <a:gd name="T15" fmla="*/ 0 60000 65536"/>
                <a:gd name="T16" fmla="*/ 0 60000 65536"/>
                <a:gd name="T17" fmla="*/ 0 60000 65536"/>
                <a:gd name="T18" fmla="*/ 0 w 69"/>
                <a:gd name="T19" fmla="*/ 0 h 63"/>
                <a:gd name="T20" fmla="*/ 69 w 69"/>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9" h="63">
                  <a:moveTo>
                    <a:pt x="0" y="0"/>
                  </a:moveTo>
                  <a:lnTo>
                    <a:pt x="2" y="63"/>
                  </a:lnTo>
                  <a:lnTo>
                    <a:pt x="69" y="59"/>
                  </a:lnTo>
                  <a:lnTo>
                    <a:pt x="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6" name="Freeform 211"/>
            <p:cNvSpPr>
              <a:spLocks/>
            </p:cNvSpPr>
            <p:nvPr/>
          </p:nvSpPr>
          <p:spPr bwMode="auto">
            <a:xfrm>
              <a:off x="2803525" y="3424486"/>
              <a:ext cx="103187" cy="104775"/>
            </a:xfrm>
            <a:custGeom>
              <a:avLst/>
              <a:gdLst>
                <a:gd name="T0" fmla="*/ 0 w 65"/>
                <a:gd name="T1" fmla="*/ 2147483647 h 66"/>
                <a:gd name="T2" fmla="*/ 2147483647 w 65"/>
                <a:gd name="T3" fmla="*/ 2147483647 h 66"/>
                <a:gd name="T4" fmla="*/ 2147483647 w 65"/>
                <a:gd name="T5" fmla="*/ 2147483647 h 66"/>
                <a:gd name="T6" fmla="*/ 2147483647 w 65"/>
                <a:gd name="T7" fmla="*/ 0 h 66"/>
                <a:gd name="T8" fmla="*/ 0 w 65"/>
                <a:gd name="T9" fmla="*/ 2147483647 h 66"/>
                <a:gd name="T10" fmla="*/ 0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0" y="3"/>
                  </a:moveTo>
                  <a:lnTo>
                    <a:pt x="2" y="66"/>
                  </a:lnTo>
                  <a:lnTo>
                    <a:pt x="65" y="61"/>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7" name="Freeform 212"/>
            <p:cNvSpPr>
              <a:spLocks/>
            </p:cNvSpPr>
            <p:nvPr/>
          </p:nvSpPr>
          <p:spPr bwMode="auto">
            <a:xfrm>
              <a:off x="2981325" y="3421311"/>
              <a:ext cx="107950" cy="96837"/>
            </a:xfrm>
            <a:custGeom>
              <a:avLst/>
              <a:gdLst>
                <a:gd name="T0" fmla="*/ 0 w 68"/>
                <a:gd name="T1" fmla="*/ 0 h 61"/>
                <a:gd name="T2" fmla="*/ 0 w 68"/>
                <a:gd name="T3" fmla="*/ 2147483647 h 61"/>
                <a:gd name="T4" fmla="*/ 2147483647 w 68"/>
                <a:gd name="T5" fmla="*/ 2147483647 h 61"/>
                <a:gd name="T6" fmla="*/ 2147483647 w 68"/>
                <a:gd name="T7" fmla="*/ 0 h 61"/>
                <a:gd name="T8" fmla="*/ 0 w 68"/>
                <a:gd name="T9" fmla="*/ 0 h 61"/>
                <a:gd name="T10" fmla="*/ 0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0" y="0"/>
                  </a:moveTo>
                  <a:lnTo>
                    <a:pt x="0" y="61"/>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8" name="Freeform 213"/>
            <p:cNvSpPr>
              <a:spLocks/>
            </p:cNvSpPr>
            <p:nvPr/>
          </p:nvSpPr>
          <p:spPr bwMode="auto">
            <a:xfrm>
              <a:off x="3160713" y="3421311"/>
              <a:ext cx="106362" cy="100012"/>
            </a:xfrm>
            <a:custGeom>
              <a:avLst/>
              <a:gdLst>
                <a:gd name="T0" fmla="*/ 0 w 67"/>
                <a:gd name="T1" fmla="*/ 0 h 63"/>
                <a:gd name="T2" fmla="*/ 0 w 67"/>
                <a:gd name="T3" fmla="*/ 2147483647 h 63"/>
                <a:gd name="T4" fmla="*/ 2147483647 w 67"/>
                <a:gd name="T5" fmla="*/ 2147483647 h 63"/>
                <a:gd name="T6" fmla="*/ 2147483647 w 67"/>
                <a:gd name="T7" fmla="*/ 0 h 63"/>
                <a:gd name="T8" fmla="*/ 0 w 67"/>
                <a:gd name="T9" fmla="*/ 0 h 63"/>
                <a:gd name="T10" fmla="*/ 0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0"/>
                  </a:moveTo>
                  <a:lnTo>
                    <a:pt x="0" y="63"/>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29" name="Freeform 214"/>
            <p:cNvSpPr>
              <a:spLocks/>
            </p:cNvSpPr>
            <p:nvPr/>
          </p:nvSpPr>
          <p:spPr bwMode="auto">
            <a:xfrm>
              <a:off x="3535363" y="3424486"/>
              <a:ext cx="106362" cy="100012"/>
            </a:xfrm>
            <a:custGeom>
              <a:avLst/>
              <a:gdLst>
                <a:gd name="T0" fmla="*/ 2147483647 w 67"/>
                <a:gd name="T1" fmla="*/ 0 h 63"/>
                <a:gd name="T2" fmla="*/ 0 w 67"/>
                <a:gd name="T3" fmla="*/ 2147483647 h 63"/>
                <a:gd name="T4" fmla="*/ 2147483647 w 67"/>
                <a:gd name="T5" fmla="*/ 2147483647 h 63"/>
                <a:gd name="T6" fmla="*/ 2147483647 w 67"/>
                <a:gd name="T7" fmla="*/ 2147483647 h 63"/>
                <a:gd name="T8" fmla="*/ 2147483647 w 67"/>
                <a:gd name="T9" fmla="*/ 0 h 63"/>
                <a:gd name="T10" fmla="*/ 2147483647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2" y="0"/>
                  </a:moveTo>
                  <a:lnTo>
                    <a:pt x="0" y="63"/>
                  </a:lnTo>
                  <a:lnTo>
                    <a:pt x="67" y="63"/>
                  </a:lnTo>
                  <a:lnTo>
                    <a:pt x="67"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0" name="Freeform 215"/>
            <p:cNvSpPr>
              <a:spLocks/>
            </p:cNvSpPr>
            <p:nvPr/>
          </p:nvSpPr>
          <p:spPr bwMode="auto">
            <a:xfrm>
              <a:off x="3713163" y="3429248"/>
              <a:ext cx="103187" cy="95250"/>
            </a:xfrm>
            <a:custGeom>
              <a:avLst/>
              <a:gdLst>
                <a:gd name="T0" fmla="*/ 2147483647 w 65"/>
                <a:gd name="T1" fmla="*/ 0 h 60"/>
                <a:gd name="T2" fmla="*/ 0 w 65"/>
                <a:gd name="T3" fmla="*/ 2147483647 h 60"/>
                <a:gd name="T4" fmla="*/ 2147483647 w 65"/>
                <a:gd name="T5" fmla="*/ 2147483647 h 60"/>
                <a:gd name="T6" fmla="*/ 2147483647 w 65"/>
                <a:gd name="T7" fmla="*/ 2147483647 h 60"/>
                <a:gd name="T8" fmla="*/ 2147483647 w 65"/>
                <a:gd name="T9" fmla="*/ 0 h 60"/>
                <a:gd name="T10" fmla="*/ 2147483647 w 65"/>
                <a:gd name="T11" fmla="*/ 0 h 60"/>
                <a:gd name="T12" fmla="*/ 0 60000 65536"/>
                <a:gd name="T13" fmla="*/ 0 60000 65536"/>
                <a:gd name="T14" fmla="*/ 0 60000 65536"/>
                <a:gd name="T15" fmla="*/ 0 60000 65536"/>
                <a:gd name="T16" fmla="*/ 0 60000 65536"/>
                <a:gd name="T17" fmla="*/ 0 60000 65536"/>
                <a:gd name="T18" fmla="*/ 0 w 65"/>
                <a:gd name="T19" fmla="*/ 0 h 60"/>
                <a:gd name="T20" fmla="*/ 65 w 6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5" h="60">
                  <a:moveTo>
                    <a:pt x="2" y="0"/>
                  </a:moveTo>
                  <a:lnTo>
                    <a:pt x="0" y="60"/>
                  </a:lnTo>
                  <a:lnTo>
                    <a:pt x="65" y="60"/>
                  </a:lnTo>
                  <a:lnTo>
                    <a:pt x="65"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1" name="Freeform 216"/>
            <p:cNvSpPr>
              <a:spLocks/>
            </p:cNvSpPr>
            <p:nvPr/>
          </p:nvSpPr>
          <p:spPr bwMode="auto">
            <a:xfrm>
              <a:off x="3892550" y="3429248"/>
              <a:ext cx="103187" cy="100012"/>
            </a:xfrm>
            <a:custGeom>
              <a:avLst/>
              <a:gdLst>
                <a:gd name="T0" fmla="*/ 2147483647 w 65"/>
                <a:gd name="T1" fmla="*/ 0 h 63"/>
                <a:gd name="T2" fmla="*/ 0 w 65"/>
                <a:gd name="T3" fmla="*/ 2147483647 h 63"/>
                <a:gd name="T4" fmla="*/ 2147483647 w 65"/>
                <a:gd name="T5" fmla="*/ 2147483647 h 63"/>
                <a:gd name="T6" fmla="*/ 2147483647 w 65"/>
                <a:gd name="T7" fmla="*/ 2147483647 h 63"/>
                <a:gd name="T8" fmla="*/ 2147483647 w 65"/>
                <a:gd name="T9" fmla="*/ 0 h 63"/>
                <a:gd name="T10" fmla="*/ 2147483647 w 65"/>
                <a:gd name="T11" fmla="*/ 0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2" y="0"/>
                  </a:moveTo>
                  <a:lnTo>
                    <a:pt x="0" y="63"/>
                  </a:lnTo>
                  <a:lnTo>
                    <a:pt x="65" y="63"/>
                  </a:lnTo>
                  <a:lnTo>
                    <a:pt x="65"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2" name="Freeform 217"/>
            <p:cNvSpPr>
              <a:spLocks/>
            </p:cNvSpPr>
            <p:nvPr/>
          </p:nvSpPr>
          <p:spPr bwMode="auto">
            <a:xfrm>
              <a:off x="4070350" y="3432423"/>
              <a:ext cx="106362" cy="96837"/>
            </a:xfrm>
            <a:custGeom>
              <a:avLst/>
              <a:gdLst>
                <a:gd name="T0" fmla="*/ 2147483647 w 67"/>
                <a:gd name="T1" fmla="*/ 0 h 61"/>
                <a:gd name="T2" fmla="*/ 0 w 67"/>
                <a:gd name="T3" fmla="*/ 2147483647 h 61"/>
                <a:gd name="T4" fmla="*/ 2147483647 w 67"/>
                <a:gd name="T5" fmla="*/ 2147483647 h 61"/>
                <a:gd name="T6" fmla="*/ 2147483647 w 67"/>
                <a:gd name="T7" fmla="*/ 2147483647 h 61"/>
                <a:gd name="T8" fmla="*/ 2147483647 w 67"/>
                <a:gd name="T9" fmla="*/ 0 h 61"/>
                <a:gd name="T10" fmla="*/ 2147483647 w 67"/>
                <a:gd name="T11" fmla="*/ 0 h 61"/>
                <a:gd name="T12" fmla="*/ 0 60000 65536"/>
                <a:gd name="T13" fmla="*/ 0 60000 65536"/>
                <a:gd name="T14" fmla="*/ 0 60000 65536"/>
                <a:gd name="T15" fmla="*/ 0 60000 65536"/>
                <a:gd name="T16" fmla="*/ 0 60000 65536"/>
                <a:gd name="T17" fmla="*/ 0 60000 65536"/>
                <a:gd name="T18" fmla="*/ 0 w 67"/>
                <a:gd name="T19" fmla="*/ 0 h 61"/>
                <a:gd name="T20" fmla="*/ 67 w 6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7" h="61">
                  <a:moveTo>
                    <a:pt x="2" y="0"/>
                  </a:moveTo>
                  <a:lnTo>
                    <a:pt x="0" y="61"/>
                  </a:lnTo>
                  <a:lnTo>
                    <a:pt x="67" y="61"/>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3" name="Freeform 218"/>
            <p:cNvSpPr>
              <a:spLocks/>
            </p:cNvSpPr>
            <p:nvPr/>
          </p:nvSpPr>
          <p:spPr bwMode="auto">
            <a:xfrm>
              <a:off x="4248150" y="3435598"/>
              <a:ext cx="107950" cy="93662"/>
            </a:xfrm>
            <a:custGeom>
              <a:avLst/>
              <a:gdLst>
                <a:gd name="T0" fmla="*/ 2147483647 w 68"/>
                <a:gd name="T1" fmla="*/ 0 h 59"/>
                <a:gd name="T2" fmla="*/ 0 w 68"/>
                <a:gd name="T3" fmla="*/ 2147483647 h 59"/>
                <a:gd name="T4" fmla="*/ 2147483647 w 68"/>
                <a:gd name="T5" fmla="*/ 2147483647 h 59"/>
                <a:gd name="T6" fmla="*/ 2147483647 w 68"/>
                <a:gd name="T7" fmla="*/ 0 h 59"/>
                <a:gd name="T8" fmla="*/ 2147483647 w 68"/>
                <a:gd name="T9" fmla="*/ 0 h 59"/>
                <a:gd name="T10" fmla="*/ 2147483647 w 68"/>
                <a:gd name="T11" fmla="*/ 0 h 59"/>
                <a:gd name="T12" fmla="*/ 0 60000 65536"/>
                <a:gd name="T13" fmla="*/ 0 60000 65536"/>
                <a:gd name="T14" fmla="*/ 0 60000 65536"/>
                <a:gd name="T15" fmla="*/ 0 60000 65536"/>
                <a:gd name="T16" fmla="*/ 0 60000 65536"/>
                <a:gd name="T17" fmla="*/ 0 60000 65536"/>
                <a:gd name="T18" fmla="*/ 0 w 68"/>
                <a:gd name="T19" fmla="*/ 0 h 59"/>
                <a:gd name="T20" fmla="*/ 68 w 6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68" h="59">
                  <a:moveTo>
                    <a:pt x="3" y="0"/>
                  </a:moveTo>
                  <a:lnTo>
                    <a:pt x="0" y="59"/>
                  </a:lnTo>
                  <a:lnTo>
                    <a:pt x="68" y="59"/>
                  </a:lnTo>
                  <a:lnTo>
                    <a:pt x="6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4" name="Freeform 219"/>
            <p:cNvSpPr>
              <a:spLocks/>
            </p:cNvSpPr>
            <p:nvPr/>
          </p:nvSpPr>
          <p:spPr bwMode="auto">
            <a:xfrm>
              <a:off x="2422525" y="2765673"/>
              <a:ext cx="180975" cy="31750"/>
            </a:xfrm>
            <a:custGeom>
              <a:avLst/>
              <a:gdLst>
                <a:gd name="T0" fmla="*/ 0 w 114"/>
                <a:gd name="T1" fmla="*/ 2147483647 h 20"/>
                <a:gd name="T2" fmla="*/ 0 w 114"/>
                <a:gd name="T3" fmla="*/ 2147483647 h 20"/>
                <a:gd name="T4" fmla="*/ 2147483647 w 114"/>
                <a:gd name="T5" fmla="*/ 2147483647 h 20"/>
                <a:gd name="T6" fmla="*/ 2147483647 w 114"/>
                <a:gd name="T7" fmla="*/ 0 h 20"/>
                <a:gd name="T8" fmla="*/ 0 w 114"/>
                <a:gd name="T9" fmla="*/ 2147483647 h 20"/>
                <a:gd name="T10" fmla="*/ 0 w 114"/>
                <a:gd name="T11" fmla="*/ 2147483647 h 20"/>
                <a:gd name="T12" fmla="*/ 0 60000 65536"/>
                <a:gd name="T13" fmla="*/ 0 60000 65536"/>
                <a:gd name="T14" fmla="*/ 0 60000 65536"/>
                <a:gd name="T15" fmla="*/ 0 60000 65536"/>
                <a:gd name="T16" fmla="*/ 0 60000 65536"/>
                <a:gd name="T17" fmla="*/ 0 60000 65536"/>
                <a:gd name="T18" fmla="*/ 0 w 114"/>
                <a:gd name="T19" fmla="*/ 0 h 20"/>
                <a:gd name="T20" fmla="*/ 114 w 11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4" h="20">
                  <a:moveTo>
                    <a:pt x="0" y="4"/>
                  </a:moveTo>
                  <a:lnTo>
                    <a:pt x="0" y="20"/>
                  </a:lnTo>
                  <a:lnTo>
                    <a:pt x="114" y="18"/>
                  </a:lnTo>
                  <a:lnTo>
                    <a:pt x="114" y="0"/>
                  </a:lnTo>
                  <a:lnTo>
                    <a:pt x="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5" name="Freeform 220"/>
            <p:cNvSpPr>
              <a:spLocks/>
            </p:cNvSpPr>
            <p:nvPr/>
          </p:nvSpPr>
          <p:spPr bwMode="auto">
            <a:xfrm>
              <a:off x="2835275" y="2760911"/>
              <a:ext cx="196850" cy="28575"/>
            </a:xfrm>
            <a:custGeom>
              <a:avLst/>
              <a:gdLst>
                <a:gd name="T0" fmla="*/ 0 w 124"/>
                <a:gd name="T1" fmla="*/ 0 h 18"/>
                <a:gd name="T2" fmla="*/ 0 w 124"/>
                <a:gd name="T3" fmla="*/ 2147483647 h 18"/>
                <a:gd name="T4" fmla="*/ 2147483647 w 124"/>
                <a:gd name="T5" fmla="*/ 2147483647 h 18"/>
                <a:gd name="T6" fmla="*/ 2147483647 w 124"/>
                <a:gd name="T7" fmla="*/ 0 h 18"/>
                <a:gd name="T8" fmla="*/ 0 w 124"/>
                <a:gd name="T9" fmla="*/ 0 h 18"/>
                <a:gd name="T10" fmla="*/ 0 w 124"/>
                <a:gd name="T11" fmla="*/ 0 h 18"/>
                <a:gd name="T12" fmla="*/ 0 60000 65536"/>
                <a:gd name="T13" fmla="*/ 0 60000 65536"/>
                <a:gd name="T14" fmla="*/ 0 60000 65536"/>
                <a:gd name="T15" fmla="*/ 0 60000 65536"/>
                <a:gd name="T16" fmla="*/ 0 60000 65536"/>
                <a:gd name="T17" fmla="*/ 0 60000 65536"/>
                <a:gd name="T18" fmla="*/ 0 w 124"/>
                <a:gd name="T19" fmla="*/ 0 h 18"/>
                <a:gd name="T20" fmla="*/ 124 w 1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4" h="18">
                  <a:moveTo>
                    <a:pt x="0" y="0"/>
                  </a:moveTo>
                  <a:lnTo>
                    <a:pt x="0" y="18"/>
                  </a:lnTo>
                  <a:lnTo>
                    <a:pt x="124" y="16"/>
                  </a:lnTo>
                  <a:lnTo>
                    <a:pt x="122"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6" name="Freeform 233"/>
            <p:cNvSpPr>
              <a:spLocks/>
            </p:cNvSpPr>
            <p:nvPr/>
          </p:nvSpPr>
          <p:spPr bwMode="auto">
            <a:xfrm>
              <a:off x="2028825" y="3589586"/>
              <a:ext cx="47625" cy="166687"/>
            </a:xfrm>
            <a:custGeom>
              <a:avLst/>
              <a:gdLst>
                <a:gd name="T0" fmla="*/ 0 w 30"/>
                <a:gd name="T1" fmla="*/ 2147483647 h 105"/>
                <a:gd name="T2" fmla="*/ 2147483647 w 30"/>
                <a:gd name="T3" fmla="*/ 2147483647 h 105"/>
                <a:gd name="T4" fmla="*/ 2147483647 w 30"/>
                <a:gd name="T5" fmla="*/ 0 h 105"/>
                <a:gd name="T6" fmla="*/ 2147483647 w 30"/>
                <a:gd name="T7" fmla="*/ 2147483647 h 105"/>
                <a:gd name="T8" fmla="*/ 2147483647 w 30"/>
                <a:gd name="T9" fmla="*/ 2147483647 h 105"/>
                <a:gd name="T10" fmla="*/ 0 w 30"/>
                <a:gd name="T11" fmla="*/ 2147483647 h 105"/>
                <a:gd name="T12" fmla="*/ 0 w 30"/>
                <a:gd name="T13" fmla="*/ 2147483647 h 105"/>
                <a:gd name="T14" fmla="*/ 0 60000 65536"/>
                <a:gd name="T15" fmla="*/ 0 60000 65536"/>
                <a:gd name="T16" fmla="*/ 0 60000 65536"/>
                <a:gd name="T17" fmla="*/ 0 60000 65536"/>
                <a:gd name="T18" fmla="*/ 0 60000 65536"/>
                <a:gd name="T19" fmla="*/ 0 60000 65536"/>
                <a:gd name="T20" fmla="*/ 0 60000 65536"/>
                <a:gd name="T21" fmla="*/ 0 w 30"/>
                <a:gd name="T22" fmla="*/ 0 h 105"/>
                <a:gd name="T23" fmla="*/ 30 w 30"/>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5">
                  <a:moveTo>
                    <a:pt x="0" y="101"/>
                  </a:moveTo>
                  <a:lnTo>
                    <a:pt x="14" y="49"/>
                  </a:lnTo>
                  <a:lnTo>
                    <a:pt x="30" y="0"/>
                  </a:lnTo>
                  <a:lnTo>
                    <a:pt x="27" y="58"/>
                  </a:lnTo>
                  <a:lnTo>
                    <a:pt x="27" y="105"/>
                  </a:lnTo>
                  <a:lnTo>
                    <a:pt x="0" y="10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7" name="Freeform 281"/>
            <p:cNvSpPr>
              <a:spLocks/>
            </p:cNvSpPr>
            <p:nvPr/>
          </p:nvSpPr>
          <p:spPr bwMode="auto">
            <a:xfrm>
              <a:off x="1944688" y="3214936"/>
              <a:ext cx="55562" cy="31750"/>
            </a:xfrm>
            <a:custGeom>
              <a:avLst/>
              <a:gdLst>
                <a:gd name="T0" fmla="*/ 0 w 35"/>
                <a:gd name="T1" fmla="*/ 2147483647 h 20"/>
                <a:gd name="T2" fmla="*/ 2147483647 w 35"/>
                <a:gd name="T3" fmla="*/ 0 h 20"/>
                <a:gd name="T4" fmla="*/ 2147483647 w 35"/>
                <a:gd name="T5" fmla="*/ 2147483647 h 20"/>
                <a:gd name="T6" fmla="*/ 0 w 35"/>
                <a:gd name="T7" fmla="*/ 2147483647 h 20"/>
                <a:gd name="T8" fmla="*/ 0 w 35"/>
                <a:gd name="T9" fmla="*/ 2147483647 h 20"/>
                <a:gd name="T10" fmla="*/ 0 60000 65536"/>
                <a:gd name="T11" fmla="*/ 0 60000 65536"/>
                <a:gd name="T12" fmla="*/ 0 60000 65536"/>
                <a:gd name="T13" fmla="*/ 0 60000 65536"/>
                <a:gd name="T14" fmla="*/ 0 60000 65536"/>
                <a:gd name="T15" fmla="*/ 0 w 35"/>
                <a:gd name="T16" fmla="*/ 0 h 20"/>
                <a:gd name="T17" fmla="*/ 35 w 35"/>
                <a:gd name="T18" fmla="*/ 20 h 20"/>
              </a:gdLst>
              <a:ahLst/>
              <a:cxnLst>
                <a:cxn ang="T10">
                  <a:pos x="T0" y="T1"/>
                </a:cxn>
                <a:cxn ang="T11">
                  <a:pos x="T2" y="T3"/>
                </a:cxn>
                <a:cxn ang="T12">
                  <a:pos x="T4" y="T5"/>
                </a:cxn>
                <a:cxn ang="T13">
                  <a:pos x="T6" y="T7"/>
                </a:cxn>
                <a:cxn ang="T14">
                  <a:pos x="T8" y="T9"/>
                </a:cxn>
              </a:cxnLst>
              <a:rect l="T15" t="T16" r="T17" b="T18"/>
              <a:pathLst>
                <a:path w="35" h="20">
                  <a:moveTo>
                    <a:pt x="0" y="20"/>
                  </a:moveTo>
                  <a:lnTo>
                    <a:pt x="22" y="0"/>
                  </a:lnTo>
                  <a:lnTo>
                    <a:pt x="35" y="20"/>
                  </a:lnTo>
                  <a:lnTo>
                    <a:pt x="0" y="2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8" name="Freeform 282"/>
            <p:cNvSpPr>
              <a:spLocks/>
            </p:cNvSpPr>
            <p:nvPr/>
          </p:nvSpPr>
          <p:spPr bwMode="auto">
            <a:xfrm>
              <a:off x="1725613" y="3218111"/>
              <a:ext cx="431800" cy="642937"/>
            </a:xfrm>
            <a:custGeom>
              <a:avLst/>
              <a:gdLst>
                <a:gd name="T0" fmla="*/ 2147483647 w 272"/>
                <a:gd name="T1" fmla="*/ 2147483647 h 405"/>
                <a:gd name="T2" fmla="*/ 2147483647 w 272"/>
                <a:gd name="T3" fmla="*/ 2147483647 h 405"/>
                <a:gd name="T4" fmla="*/ 2147483647 w 272"/>
                <a:gd name="T5" fmla="*/ 2147483647 h 405"/>
                <a:gd name="T6" fmla="*/ 2147483647 w 272"/>
                <a:gd name="T7" fmla="*/ 2147483647 h 405"/>
                <a:gd name="T8" fmla="*/ 2147483647 w 272"/>
                <a:gd name="T9" fmla="*/ 2147483647 h 405"/>
                <a:gd name="T10" fmla="*/ 0 w 272"/>
                <a:gd name="T11" fmla="*/ 2147483647 h 405"/>
                <a:gd name="T12" fmla="*/ 0 w 272"/>
                <a:gd name="T13" fmla="*/ 2147483647 h 405"/>
                <a:gd name="T14" fmla="*/ 0 w 272"/>
                <a:gd name="T15" fmla="*/ 2147483647 h 405"/>
                <a:gd name="T16" fmla="*/ 0 w 272"/>
                <a:gd name="T17" fmla="*/ 2147483647 h 405"/>
                <a:gd name="T18" fmla="*/ 0 w 272"/>
                <a:gd name="T19" fmla="*/ 2147483647 h 405"/>
                <a:gd name="T20" fmla="*/ 0 w 272"/>
                <a:gd name="T21" fmla="*/ 2147483647 h 405"/>
                <a:gd name="T22" fmla="*/ 0 w 272"/>
                <a:gd name="T23" fmla="*/ 2147483647 h 405"/>
                <a:gd name="T24" fmla="*/ 2147483647 w 272"/>
                <a:gd name="T25" fmla="*/ 2147483647 h 405"/>
                <a:gd name="T26" fmla="*/ 2147483647 w 272"/>
                <a:gd name="T27" fmla="*/ 2147483647 h 405"/>
                <a:gd name="T28" fmla="*/ 2147483647 w 272"/>
                <a:gd name="T29" fmla="*/ 2147483647 h 405"/>
                <a:gd name="T30" fmla="*/ 2147483647 w 272"/>
                <a:gd name="T31" fmla="*/ 2147483647 h 405"/>
                <a:gd name="T32" fmla="*/ 2147483647 w 272"/>
                <a:gd name="T33" fmla="*/ 2147483647 h 405"/>
                <a:gd name="T34" fmla="*/ 2147483647 w 272"/>
                <a:gd name="T35" fmla="*/ 2147483647 h 405"/>
                <a:gd name="T36" fmla="*/ 2147483647 w 272"/>
                <a:gd name="T37" fmla="*/ 2147483647 h 405"/>
                <a:gd name="T38" fmla="*/ 2147483647 w 272"/>
                <a:gd name="T39" fmla="*/ 2147483647 h 405"/>
                <a:gd name="T40" fmla="*/ 2147483647 w 272"/>
                <a:gd name="T41" fmla="*/ 2147483647 h 405"/>
                <a:gd name="T42" fmla="*/ 2147483647 w 272"/>
                <a:gd name="T43" fmla="*/ 2147483647 h 405"/>
                <a:gd name="T44" fmla="*/ 2147483647 w 272"/>
                <a:gd name="T45" fmla="*/ 0 h 405"/>
                <a:gd name="T46" fmla="*/ 2147483647 w 272"/>
                <a:gd name="T47" fmla="*/ 0 h 405"/>
                <a:gd name="T48" fmla="*/ 2147483647 w 272"/>
                <a:gd name="T49" fmla="*/ 2147483647 h 405"/>
                <a:gd name="T50" fmla="*/ 2147483647 w 272"/>
                <a:gd name="T51" fmla="*/ 2147483647 h 405"/>
                <a:gd name="T52" fmla="*/ 2147483647 w 272"/>
                <a:gd name="T53" fmla="*/ 2147483647 h 405"/>
                <a:gd name="T54" fmla="*/ 2147483647 w 272"/>
                <a:gd name="T55" fmla="*/ 2147483647 h 405"/>
                <a:gd name="T56" fmla="*/ 2147483647 w 272"/>
                <a:gd name="T57" fmla="*/ 2147483647 h 405"/>
                <a:gd name="T58" fmla="*/ 2147483647 w 272"/>
                <a:gd name="T59" fmla="*/ 2147483647 h 405"/>
                <a:gd name="T60" fmla="*/ 2147483647 w 272"/>
                <a:gd name="T61" fmla="*/ 2147483647 h 405"/>
                <a:gd name="T62" fmla="*/ 2147483647 w 272"/>
                <a:gd name="T63" fmla="*/ 2147483647 h 405"/>
                <a:gd name="T64" fmla="*/ 2147483647 w 272"/>
                <a:gd name="T65" fmla="*/ 2147483647 h 405"/>
                <a:gd name="T66" fmla="*/ 2147483647 w 272"/>
                <a:gd name="T67" fmla="*/ 2147483647 h 405"/>
                <a:gd name="T68" fmla="*/ 2147483647 w 272"/>
                <a:gd name="T69" fmla="*/ 2147483647 h 405"/>
                <a:gd name="T70" fmla="*/ 2147483647 w 272"/>
                <a:gd name="T71" fmla="*/ 2147483647 h 405"/>
                <a:gd name="T72" fmla="*/ 2147483647 w 272"/>
                <a:gd name="T73" fmla="*/ 2147483647 h 405"/>
                <a:gd name="T74" fmla="*/ 2147483647 w 272"/>
                <a:gd name="T75" fmla="*/ 2147483647 h 405"/>
                <a:gd name="T76" fmla="*/ 2147483647 w 272"/>
                <a:gd name="T77" fmla="*/ 2147483647 h 405"/>
                <a:gd name="T78" fmla="*/ 2147483647 w 272"/>
                <a:gd name="T79" fmla="*/ 2147483647 h 405"/>
                <a:gd name="T80" fmla="*/ 2147483647 w 272"/>
                <a:gd name="T81" fmla="*/ 2147483647 h 405"/>
                <a:gd name="T82" fmla="*/ 2147483647 w 272"/>
                <a:gd name="T83" fmla="*/ 2147483647 h 4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405"/>
                <a:gd name="T128" fmla="*/ 272 w 272"/>
                <a:gd name="T129" fmla="*/ 405 h 4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405">
                  <a:moveTo>
                    <a:pt x="9" y="405"/>
                  </a:moveTo>
                  <a:lnTo>
                    <a:pt x="7" y="402"/>
                  </a:lnTo>
                  <a:lnTo>
                    <a:pt x="7" y="400"/>
                  </a:lnTo>
                  <a:lnTo>
                    <a:pt x="7" y="393"/>
                  </a:lnTo>
                  <a:lnTo>
                    <a:pt x="7" y="387"/>
                  </a:lnTo>
                  <a:lnTo>
                    <a:pt x="5" y="375"/>
                  </a:lnTo>
                  <a:lnTo>
                    <a:pt x="5" y="366"/>
                  </a:lnTo>
                  <a:lnTo>
                    <a:pt x="3" y="353"/>
                  </a:lnTo>
                  <a:lnTo>
                    <a:pt x="3" y="339"/>
                  </a:lnTo>
                  <a:lnTo>
                    <a:pt x="3" y="324"/>
                  </a:lnTo>
                  <a:lnTo>
                    <a:pt x="0" y="308"/>
                  </a:lnTo>
                  <a:lnTo>
                    <a:pt x="0" y="290"/>
                  </a:lnTo>
                  <a:lnTo>
                    <a:pt x="0" y="274"/>
                  </a:lnTo>
                  <a:lnTo>
                    <a:pt x="0" y="254"/>
                  </a:lnTo>
                  <a:lnTo>
                    <a:pt x="0" y="236"/>
                  </a:lnTo>
                  <a:lnTo>
                    <a:pt x="0" y="216"/>
                  </a:lnTo>
                  <a:lnTo>
                    <a:pt x="0" y="196"/>
                  </a:lnTo>
                  <a:lnTo>
                    <a:pt x="0" y="173"/>
                  </a:lnTo>
                  <a:lnTo>
                    <a:pt x="0" y="155"/>
                  </a:lnTo>
                  <a:lnTo>
                    <a:pt x="0" y="137"/>
                  </a:lnTo>
                  <a:lnTo>
                    <a:pt x="0" y="121"/>
                  </a:lnTo>
                  <a:lnTo>
                    <a:pt x="0" y="106"/>
                  </a:lnTo>
                  <a:lnTo>
                    <a:pt x="0" y="92"/>
                  </a:lnTo>
                  <a:lnTo>
                    <a:pt x="0" y="81"/>
                  </a:lnTo>
                  <a:lnTo>
                    <a:pt x="3" y="70"/>
                  </a:lnTo>
                  <a:lnTo>
                    <a:pt x="3" y="61"/>
                  </a:lnTo>
                  <a:lnTo>
                    <a:pt x="3" y="52"/>
                  </a:lnTo>
                  <a:lnTo>
                    <a:pt x="3" y="45"/>
                  </a:lnTo>
                  <a:lnTo>
                    <a:pt x="3" y="41"/>
                  </a:lnTo>
                  <a:lnTo>
                    <a:pt x="3" y="34"/>
                  </a:lnTo>
                  <a:lnTo>
                    <a:pt x="3" y="32"/>
                  </a:lnTo>
                  <a:lnTo>
                    <a:pt x="3" y="29"/>
                  </a:lnTo>
                  <a:lnTo>
                    <a:pt x="5" y="29"/>
                  </a:lnTo>
                  <a:lnTo>
                    <a:pt x="14" y="27"/>
                  </a:lnTo>
                  <a:lnTo>
                    <a:pt x="25" y="25"/>
                  </a:lnTo>
                  <a:lnTo>
                    <a:pt x="41" y="25"/>
                  </a:lnTo>
                  <a:lnTo>
                    <a:pt x="59" y="23"/>
                  </a:lnTo>
                  <a:lnTo>
                    <a:pt x="81" y="18"/>
                  </a:lnTo>
                  <a:lnTo>
                    <a:pt x="104" y="16"/>
                  </a:lnTo>
                  <a:lnTo>
                    <a:pt x="126" y="14"/>
                  </a:lnTo>
                  <a:lnTo>
                    <a:pt x="151" y="11"/>
                  </a:lnTo>
                  <a:lnTo>
                    <a:pt x="173" y="7"/>
                  </a:lnTo>
                  <a:lnTo>
                    <a:pt x="196" y="5"/>
                  </a:lnTo>
                  <a:lnTo>
                    <a:pt x="218" y="5"/>
                  </a:lnTo>
                  <a:lnTo>
                    <a:pt x="234" y="0"/>
                  </a:lnTo>
                  <a:lnTo>
                    <a:pt x="250" y="0"/>
                  </a:lnTo>
                  <a:lnTo>
                    <a:pt x="261" y="0"/>
                  </a:lnTo>
                  <a:lnTo>
                    <a:pt x="270" y="0"/>
                  </a:lnTo>
                  <a:lnTo>
                    <a:pt x="272" y="34"/>
                  </a:lnTo>
                  <a:lnTo>
                    <a:pt x="270" y="34"/>
                  </a:lnTo>
                  <a:lnTo>
                    <a:pt x="263" y="34"/>
                  </a:lnTo>
                  <a:lnTo>
                    <a:pt x="252" y="34"/>
                  </a:lnTo>
                  <a:lnTo>
                    <a:pt x="241" y="36"/>
                  </a:lnTo>
                  <a:lnTo>
                    <a:pt x="225" y="36"/>
                  </a:lnTo>
                  <a:lnTo>
                    <a:pt x="209" y="38"/>
                  </a:lnTo>
                  <a:lnTo>
                    <a:pt x="189" y="38"/>
                  </a:lnTo>
                  <a:lnTo>
                    <a:pt x="171" y="41"/>
                  </a:lnTo>
                  <a:lnTo>
                    <a:pt x="151" y="43"/>
                  </a:lnTo>
                  <a:lnTo>
                    <a:pt x="131" y="45"/>
                  </a:lnTo>
                  <a:lnTo>
                    <a:pt x="111" y="45"/>
                  </a:lnTo>
                  <a:lnTo>
                    <a:pt x="93" y="50"/>
                  </a:lnTo>
                  <a:lnTo>
                    <a:pt x="72" y="50"/>
                  </a:lnTo>
                  <a:lnTo>
                    <a:pt x="59" y="54"/>
                  </a:lnTo>
                  <a:lnTo>
                    <a:pt x="43" y="54"/>
                  </a:lnTo>
                  <a:lnTo>
                    <a:pt x="34" y="58"/>
                  </a:lnTo>
                  <a:lnTo>
                    <a:pt x="34" y="61"/>
                  </a:lnTo>
                  <a:lnTo>
                    <a:pt x="34" y="67"/>
                  </a:lnTo>
                  <a:lnTo>
                    <a:pt x="34" y="81"/>
                  </a:lnTo>
                  <a:lnTo>
                    <a:pt x="34" y="101"/>
                  </a:lnTo>
                  <a:lnTo>
                    <a:pt x="34" y="121"/>
                  </a:lnTo>
                  <a:lnTo>
                    <a:pt x="34" y="146"/>
                  </a:lnTo>
                  <a:lnTo>
                    <a:pt x="34" y="173"/>
                  </a:lnTo>
                  <a:lnTo>
                    <a:pt x="36" y="202"/>
                  </a:lnTo>
                  <a:lnTo>
                    <a:pt x="36" y="229"/>
                  </a:lnTo>
                  <a:lnTo>
                    <a:pt x="39" y="259"/>
                  </a:lnTo>
                  <a:lnTo>
                    <a:pt x="39" y="285"/>
                  </a:lnTo>
                  <a:lnTo>
                    <a:pt x="39" y="312"/>
                  </a:lnTo>
                  <a:lnTo>
                    <a:pt x="41" y="337"/>
                  </a:lnTo>
                  <a:lnTo>
                    <a:pt x="41" y="360"/>
                  </a:lnTo>
                  <a:lnTo>
                    <a:pt x="43" y="378"/>
                  </a:lnTo>
                  <a:lnTo>
                    <a:pt x="45" y="391"/>
                  </a:lnTo>
                  <a:lnTo>
                    <a:pt x="9" y="4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39" name="Freeform 283"/>
            <p:cNvSpPr>
              <a:spLocks/>
            </p:cNvSpPr>
            <p:nvPr/>
          </p:nvSpPr>
          <p:spPr bwMode="auto">
            <a:xfrm>
              <a:off x="2276475" y="3149848"/>
              <a:ext cx="55562" cy="47625"/>
            </a:xfrm>
            <a:custGeom>
              <a:avLst/>
              <a:gdLst>
                <a:gd name="T0" fmla="*/ 0 w 35"/>
                <a:gd name="T1" fmla="*/ 0 h 30"/>
                <a:gd name="T2" fmla="*/ 0 w 35"/>
                <a:gd name="T3" fmla="*/ 2147483647 h 30"/>
                <a:gd name="T4" fmla="*/ 2147483647 w 35"/>
                <a:gd name="T5" fmla="*/ 2147483647 h 30"/>
                <a:gd name="T6" fmla="*/ 2147483647 w 35"/>
                <a:gd name="T7" fmla="*/ 0 h 30"/>
                <a:gd name="T8" fmla="*/ 0 w 35"/>
                <a:gd name="T9" fmla="*/ 0 h 30"/>
                <a:gd name="T10" fmla="*/ 0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0" y="0"/>
                  </a:moveTo>
                  <a:lnTo>
                    <a:pt x="0" y="30"/>
                  </a:lnTo>
                  <a:lnTo>
                    <a:pt x="35"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0" name="Freeform 284"/>
            <p:cNvSpPr>
              <a:spLocks/>
            </p:cNvSpPr>
            <p:nvPr/>
          </p:nvSpPr>
          <p:spPr bwMode="auto">
            <a:xfrm>
              <a:off x="2289175" y="3164136"/>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1" name="Freeform 285"/>
            <p:cNvSpPr>
              <a:spLocks/>
            </p:cNvSpPr>
            <p:nvPr/>
          </p:nvSpPr>
          <p:spPr bwMode="auto">
            <a:xfrm>
              <a:off x="2454275" y="3140323"/>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2" name="Freeform 286"/>
            <p:cNvSpPr>
              <a:spLocks/>
            </p:cNvSpPr>
            <p:nvPr/>
          </p:nvSpPr>
          <p:spPr bwMode="auto">
            <a:xfrm>
              <a:off x="2468563" y="3154611"/>
              <a:ext cx="25400" cy="17462"/>
            </a:xfrm>
            <a:custGeom>
              <a:avLst/>
              <a:gdLst>
                <a:gd name="T0" fmla="*/ 0 w 16"/>
                <a:gd name="T1" fmla="*/ 2147483647 h 11"/>
                <a:gd name="T2" fmla="*/ 0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0"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3" name="Freeform 287"/>
            <p:cNvSpPr>
              <a:spLocks/>
            </p:cNvSpPr>
            <p:nvPr/>
          </p:nvSpPr>
          <p:spPr bwMode="auto">
            <a:xfrm>
              <a:off x="2632075" y="3132386"/>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4" name="Freeform 288"/>
            <p:cNvSpPr>
              <a:spLocks/>
            </p:cNvSpPr>
            <p:nvPr/>
          </p:nvSpPr>
          <p:spPr bwMode="auto">
            <a:xfrm>
              <a:off x="2646363" y="3146673"/>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5" name="Freeform 289"/>
            <p:cNvSpPr>
              <a:spLocks/>
            </p:cNvSpPr>
            <p:nvPr/>
          </p:nvSpPr>
          <p:spPr bwMode="auto">
            <a:xfrm>
              <a:off x="2811463" y="3121273"/>
              <a:ext cx="57150" cy="50800"/>
            </a:xfrm>
            <a:custGeom>
              <a:avLst/>
              <a:gdLst>
                <a:gd name="T0" fmla="*/ 0 w 36"/>
                <a:gd name="T1" fmla="*/ 0 h 32"/>
                <a:gd name="T2" fmla="*/ 0 w 36"/>
                <a:gd name="T3" fmla="*/ 2147483647 h 32"/>
                <a:gd name="T4" fmla="*/ 2147483647 w 36"/>
                <a:gd name="T5" fmla="*/ 2147483647 h 32"/>
                <a:gd name="T6" fmla="*/ 2147483647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0" y="32"/>
                  </a:lnTo>
                  <a:lnTo>
                    <a:pt x="36"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6" name="Freeform 290"/>
            <p:cNvSpPr>
              <a:spLocks/>
            </p:cNvSpPr>
            <p:nvPr/>
          </p:nvSpPr>
          <p:spPr bwMode="auto">
            <a:xfrm>
              <a:off x="2828925" y="3135561"/>
              <a:ext cx="25400" cy="22225"/>
            </a:xfrm>
            <a:custGeom>
              <a:avLst/>
              <a:gdLst>
                <a:gd name="T0" fmla="*/ 0 w 16"/>
                <a:gd name="T1" fmla="*/ 0 h 14"/>
                <a:gd name="T2" fmla="*/ 0 w 16"/>
                <a:gd name="T3" fmla="*/ 2147483647 h 14"/>
                <a:gd name="T4" fmla="*/ 2147483647 w 16"/>
                <a:gd name="T5" fmla="*/ 2147483647 h 14"/>
                <a:gd name="T6" fmla="*/ 2147483647 w 16"/>
                <a:gd name="T7" fmla="*/ 0 h 14"/>
                <a:gd name="T8" fmla="*/ 0 w 16"/>
                <a:gd name="T9" fmla="*/ 0 h 14"/>
                <a:gd name="T10" fmla="*/ 0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0"/>
                  </a:moveTo>
                  <a:lnTo>
                    <a:pt x="0" y="14"/>
                  </a:lnTo>
                  <a:lnTo>
                    <a:pt x="16" y="12"/>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7" name="Freeform 291"/>
            <p:cNvSpPr>
              <a:spLocks/>
            </p:cNvSpPr>
            <p:nvPr/>
          </p:nvSpPr>
          <p:spPr bwMode="auto">
            <a:xfrm>
              <a:off x="2986088" y="3114923"/>
              <a:ext cx="60325" cy="46037"/>
            </a:xfrm>
            <a:custGeom>
              <a:avLst/>
              <a:gdLst>
                <a:gd name="T0" fmla="*/ 0 w 38"/>
                <a:gd name="T1" fmla="*/ 0 h 29"/>
                <a:gd name="T2" fmla="*/ 0 w 38"/>
                <a:gd name="T3" fmla="*/ 2147483647 h 29"/>
                <a:gd name="T4" fmla="*/ 2147483647 w 38"/>
                <a:gd name="T5" fmla="*/ 2147483647 h 29"/>
                <a:gd name="T6" fmla="*/ 2147483647 w 38"/>
                <a:gd name="T7" fmla="*/ 0 h 29"/>
                <a:gd name="T8" fmla="*/ 0 w 38"/>
                <a:gd name="T9" fmla="*/ 0 h 29"/>
                <a:gd name="T10" fmla="*/ 0 w 38"/>
                <a:gd name="T11" fmla="*/ 0 h 29"/>
                <a:gd name="T12" fmla="*/ 0 60000 65536"/>
                <a:gd name="T13" fmla="*/ 0 60000 65536"/>
                <a:gd name="T14" fmla="*/ 0 60000 65536"/>
                <a:gd name="T15" fmla="*/ 0 60000 65536"/>
                <a:gd name="T16" fmla="*/ 0 60000 65536"/>
                <a:gd name="T17" fmla="*/ 0 60000 65536"/>
                <a:gd name="T18" fmla="*/ 0 w 38"/>
                <a:gd name="T19" fmla="*/ 0 h 29"/>
                <a:gd name="T20" fmla="*/ 38 w 3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8" h="29">
                  <a:moveTo>
                    <a:pt x="0" y="0"/>
                  </a:moveTo>
                  <a:lnTo>
                    <a:pt x="0" y="29"/>
                  </a:lnTo>
                  <a:lnTo>
                    <a:pt x="38" y="27"/>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8" name="Freeform 292"/>
            <p:cNvSpPr>
              <a:spLocks/>
            </p:cNvSpPr>
            <p:nvPr/>
          </p:nvSpPr>
          <p:spPr bwMode="auto">
            <a:xfrm>
              <a:off x="3003550" y="3129211"/>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49" name="Freeform 293"/>
            <p:cNvSpPr>
              <a:spLocks/>
            </p:cNvSpPr>
            <p:nvPr/>
          </p:nvSpPr>
          <p:spPr bwMode="auto">
            <a:xfrm>
              <a:off x="3171825" y="3114923"/>
              <a:ext cx="52387" cy="46037"/>
            </a:xfrm>
            <a:custGeom>
              <a:avLst/>
              <a:gdLst>
                <a:gd name="T0" fmla="*/ 0 w 33"/>
                <a:gd name="T1" fmla="*/ 0 h 29"/>
                <a:gd name="T2" fmla="*/ 0 w 33"/>
                <a:gd name="T3" fmla="*/ 2147483647 h 29"/>
                <a:gd name="T4" fmla="*/ 2147483647 w 33"/>
                <a:gd name="T5" fmla="*/ 2147483647 h 29"/>
                <a:gd name="T6" fmla="*/ 2147483647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0"/>
                  </a:moveTo>
                  <a:lnTo>
                    <a:pt x="0" y="29"/>
                  </a:lnTo>
                  <a:lnTo>
                    <a:pt x="33" y="27"/>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0" name="Freeform 294"/>
            <p:cNvSpPr>
              <a:spLocks/>
            </p:cNvSpPr>
            <p:nvPr/>
          </p:nvSpPr>
          <p:spPr bwMode="auto">
            <a:xfrm>
              <a:off x="3181350" y="3129211"/>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1" name="Freeform 295"/>
            <p:cNvSpPr>
              <a:spLocks/>
            </p:cNvSpPr>
            <p:nvPr/>
          </p:nvSpPr>
          <p:spPr bwMode="auto">
            <a:xfrm>
              <a:off x="2282825" y="3310186"/>
              <a:ext cx="53975" cy="50800"/>
            </a:xfrm>
            <a:custGeom>
              <a:avLst/>
              <a:gdLst>
                <a:gd name="T0" fmla="*/ 0 w 34"/>
                <a:gd name="T1" fmla="*/ 2147483647 h 32"/>
                <a:gd name="T2" fmla="*/ 0 w 34"/>
                <a:gd name="T3" fmla="*/ 2147483647 h 32"/>
                <a:gd name="T4" fmla="*/ 2147483647 w 34"/>
                <a:gd name="T5" fmla="*/ 2147483647 h 32"/>
                <a:gd name="T6" fmla="*/ 2147483647 w 34"/>
                <a:gd name="T7" fmla="*/ 0 h 32"/>
                <a:gd name="T8" fmla="*/ 0 w 34"/>
                <a:gd name="T9" fmla="*/ 2147483647 h 32"/>
                <a:gd name="T10" fmla="*/ 0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0" y="3"/>
                  </a:moveTo>
                  <a:lnTo>
                    <a:pt x="0" y="32"/>
                  </a:lnTo>
                  <a:lnTo>
                    <a:pt x="34" y="30"/>
                  </a:lnTo>
                  <a:lnTo>
                    <a:pt x="31"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2" name="Freeform 296"/>
            <p:cNvSpPr>
              <a:spLocks/>
            </p:cNvSpPr>
            <p:nvPr/>
          </p:nvSpPr>
          <p:spPr bwMode="auto">
            <a:xfrm>
              <a:off x="2293938" y="3324473"/>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3" name="Freeform 297"/>
            <p:cNvSpPr>
              <a:spLocks/>
            </p:cNvSpPr>
            <p:nvPr/>
          </p:nvSpPr>
          <p:spPr bwMode="auto">
            <a:xfrm>
              <a:off x="2457450" y="3300661"/>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4" name="Freeform 298"/>
            <p:cNvSpPr>
              <a:spLocks/>
            </p:cNvSpPr>
            <p:nvPr/>
          </p:nvSpPr>
          <p:spPr bwMode="auto">
            <a:xfrm>
              <a:off x="2471738" y="3318123"/>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5" name="Freeform 299"/>
            <p:cNvSpPr>
              <a:spLocks/>
            </p:cNvSpPr>
            <p:nvPr/>
          </p:nvSpPr>
          <p:spPr bwMode="auto">
            <a:xfrm>
              <a:off x="2640013" y="3292723"/>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3"/>
                  </a:moveTo>
                  <a:lnTo>
                    <a:pt x="0" y="29"/>
                  </a:lnTo>
                  <a:lnTo>
                    <a:pt x="36" y="27"/>
                  </a:lnTo>
                  <a:lnTo>
                    <a:pt x="33"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6" name="Freeform 300"/>
            <p:cNvSpPr>
              <a:spLocks/>
            </p:cNvSpPr>
            <p:nvPr/>
          </p:nvSpPr>
          <p:spPr bwMode="auto">
            <a:xfrm>
              <a:off x="2654300" y="3307011"/>
              <a:ext cx="23812" cy="17462"/>
            </a:xfrm>
            <a:custGeom>
              <a:avLst/>
              <a:gdLst>
                <a:gd name="T0" fmla="*/ 0 w 15"/>
                <a:gd name="T1" fmla="*/ 2147483647 h 11"/>
                <a:gd name="T2" fmla="*/ 0 w 15"/>
                <a:gd name="T3" fmla="*/ 2147483647 h 11"/>
                <a:gd name="T4" fmla="*/ 2147483647 w 15"/>
                <a:gd name="T5" fmla="*/ 2147483647 h 11"/>
                <a:gd name="T6" fmla="*/ 2147483647 w 15"/>
                <a:gd name="T7" fmla="*/ 0 h 11"/>
                <a:gd name="T8" fmla="*/ 0 w 15"/>
                <a:gd name="T9" fmla="*/ 2147483647 h 11"/>
                <a:gd name="T10" fmla="*/ 0 w 15"/>
                <a:gd name="T11" fmla="*/ 2147483647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2"/>
                  </a:moveTo>
                  <a:lnTo>
                    <a:pt x="0" y="11"/>
                  </a:lnTo>
                  <a:lnTo>
                    <a:pt x="15" y="11"/>
                  </a:lnTo>
                  <a:lnTo>
                    <a:pt x="15"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7" name="Freeform 301"/>
            <p:cNvSpPr>
              <a:spLocks/>
            </p:cNvSpPr>
            <p:nvPr/>
          </p:nvSpPr>
          <p:spPr bwMode="auto">
            <a:xfrm>
              <a:off x="2817813" y="3283198"/>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2"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8" name="Freeform 302"/>
            <p:cNvSpPr>
              <a:spLocks/>
            </p:cNvSpPr>
            <p:nvPr/>
          </p:nvSpPr>
          <p:spPr bwMode="auto">
            <a:xfrm>
              <a:off x="2828925" y="3297486"/>
              <a:ext cx="28575" cy="20637"/>
            </a:xfrm>
            <a:custGeom>
              <a:avLst/>
              <a:gdLst>
                <a:gd name="T0" fmla="*/ 0 w 18"/>
                <a:gd name="T1" fmla="*/ 0 h 13"/>
                <a:gd name="T2" fmla="*/ 2147483647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2" y="13"/>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59" name="Freeform 303"/>
            <p:cNvSpPr>
              <a:spLocks/>
            </p:cNvSpPr>
            <p:nvPr/>
          </p:nvSpPr>
          <p:spPr bwMode="auto">
            <a:xfrm>
              <a:off x="2992438" y="3275261"/>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0" name="Freeform 304"/>
            <p:cNvSpPr>
              <a:spLocks/>
            </p:cNvSpPr>
            <p:nvPr/>
          </p:nvSpPr>
          <p:spPr bwMode="auto">
            <a:xfrm>
              <a:off x="3006725" y="328954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1" name="Freeform 305"/>
            <p:cNvSpPr>
              <a:spLocks/>
            </p:cNvSpPr>
            <p:nvPr/>
          </p:nvSpPr>
          <p:spPr bwMode="auto">
            <a:xfrm>
              <a:off x="3171825" y="3275261"/>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29"/>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2" name="Freeform 306"/>
            <p:cNvSpPr>
              <a:spLocks/>
            </p:cNvSpPr>
            <p:nvPr/>
          </p:nvSpPr>
          <p:spPr bwMode="auto">
            <a:xfrm>
              <a:off x="3189288" y="328954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3" name="Freeform 307"/>
            <p:cNvSpPr>
              <a:spLocks/>
            </p:cNvSpPr>
            <p:nvPr/>
          </p:nvSpPr>
          <p:spPr bwMode="auto">
            <a:xfrm>
              <a:off x="2289175" y="3478461"/>
              <a:ext cx="57150" cy="50800"/>
            </a:xfrm>
            <a:custGeom>
              <a:avLst/>
              <a:gdLst>
                <a:gd name="T0" fmla="*/ 0 w 36"/>
                <a:gd name="T1" fmla="*/ 2147483647 h 32"/>
                <a:gd name="T2" fmla="*/ 0 w 36"/>
                <a:gd name="T3" fmla="*/ 2147483647 h 32"/>
                <a:gd name="T4" fmla="*/ 2147483647 w 36"/>
                <a:gd name="T5" fmla="*/ 2147483647 h 32"/>
                <a:gd name="T6" fmla="*/ 2147483647 w 36"/>
                <a:gd name="T7" fmla="*/ 0 h 32"/>
                <a:gd name="T8" fmla="*/ 0 w 36"/>
                <a:gd name="T9" fmla="*/ 2147483647 h 32"/>
                <a:gd name="T10" fmla="*/ 0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2"/>
                  </a:moveTo>
                  <a:lnTo>
                    <a:pt x="0" y="32"/>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4" name="Freeform 308"/>
            <p:cNvSpPr>
              <a:spLocks/>
            </p:cNvSpPr>
            <p:nvPr/>
          </p:nvSpPr>
          <p:spPr bwMode="auto">
            <a:xfrm>
              <a:off x="2303463" y="3492748"/>
              <a:ext cx="28575" cy="17462"/>
            </a:xfrm>
            <a:custGeom>
              <a:avLst/>
              <a:gdLst>
                <a:gd name="T0" fmla="*/ 0 w 18"/>
                <a:gd name="T1" fmla="*/ 2147483647 h 11"/>
                <a:gd name="T2" fmla="*/ 0 w 18"/>
                <a:gd name="T3" fmla="*/ 2147483647 h 11"/>
                <a:gd name="T4" fmla="*/ 2147483647 w 18"/>
                <a:gd name="T5" fmla="*/ 2147483647 h 11"/>
                <a:gd name="T6" fmla="*/ 2147483647 w 18"/>
                <a:gd name="T7" fmla="*/ 0 h 11"/>
                <a:gd name="T8" fmla="*/ 0 w 18"/>
                <a:gd name="T9" fmla="*/ 2147483647 h 11"/>
                <a:gd name="T10" fmla="*/ 0 w 18"/>
                <a:gd name="T11" fmla="*/ 2147483647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2"/>
                  </a:moveTo>
                  <a:lnTo>
                    <a:pt x="0" y="11"/>
                  </a:lnTo>
                  <a:lnTo>
                    <a:pt x="18"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5" name="Freeform 309"/>
            <p:cNvSpPr>
              <a:spLocks/>
            </p:cNvSpPr>
            <p:nvPr/>
          </p:nvSpPr>
          <p:spPr bwMode="auto">
            <a:xfrm>
              <a:off x="2468563" y="3472111"/>
              <a:ext cx="53975" cy="49212"/>
            </a:xfrm>
            <a:custGeom>
              <a:avLst/>
              <a:gdLst>
                <a:gd name="T0" fmla="*/ 0 w 34"/>
                <a:gd name="T1" fmla="*/ 0 h 31"/>
                <a:gd name="T2" fmla="*/ 0 w 34"/>
                <a:gd name="T3" fmla="*/ 2147483647 h 31"/>
                <a:gd name="T4" fmla="*/ 2147483647 w 34"/>
                <a:gd name="T5" fmla="*/ 2147483647 h 31"/>
                <a:gd name="T6" fmla="*/ 2147483647 w 34"/>
                <a:gd name="T7" fmla="*/ 0 h 31"/>
                <a:gd name="T8" fmla="*/ 0 w 34"/>
                <a:gd name="T9" fmla="*/ 0 h 31"/>
                <a:gd name="T10" fmla="*/ 0 w 34"/>
                <a:gd name="T11" fmla="*/ 0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0"/>
                  </a:moveTo>
                  <a:lnTo>
                    <a:pt x="0" y="31"/>
                  </a:lnTo>
                  <a:lnTo>
                    <a:pt x="34" y="29"/>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6" name="Freeform 310"/>
            <p:cNvSpPr>
              <a:spLocks/>
            </p:cNvSpPr>
            <p:nvPr/>
          </p:nvSpPr>
          <p:spPr bwMode="auto">
            <a:xfrm>
              <a:off x="2482850" y="3486398"/>
              <a:ext cx="25400" cy="14287"/>
            </a:xfrm>
            <a:custGeom>
              <a:avLst/>
              <a:gdLst>
                <a:gd name="T0" fmla="*/ 0 w 16"/>
                <a:gd name="T1" fmla="*/ 0 h 9"/>
                <a:gd name="T2" fmla="*/ 0 w 16"/>
                <a:gd name="T3" fmla="*/ 2147483647 h 9"/>
                <a:gd name="T4" fmla="*/ 2147483647 w 16"/>
                <a:gd name="T5" fmla="*/ 2147483647 h 9"/>
                <a:gd name="T6" fmla="*/ 2147483647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0" y="9"/>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7" name="Freeform 311"/>
            <p:cNvSpPr>
              <a:spLocks/>
            </p:cNvSpPr>
            <p:nvPr/>
          </p:nvSpPr>
          <p:spPr bwMode="auto">
            <a:xfrm>
              <a:off x="2646363" y="3460998"/>
              <a:ext cx="60325" cy="49212"/>
            </a:xfrm>
            <a:custGeom>
              <a:avLst/>
              <a:gdLst>
                <a:gd name="T0" fmla="*/ 0 w 38"/>
                <a:gd name="T1" fmla="*/ 2147483647 h 31"/>
                <a:gd name="T2" fmla="*/ 0 w 38"/>
                <a:gd name="T3" fmla="*/ 2147483647 h 31"/>
                <a:gd name="T4" fmla="*/ 2147483647 w 38"/>
                <a:gd name="T5" fmla="*/ 2147483647 h 31"/>
                <a:gd name="T6" fmla="*/ 2147483647 w 38"/>
                <a:gd name="T7" fmla="*/ 0 h 31"/>
                <a:gd name="T8" fmla="*/ 0 w 38"/>
                <a:gd name="T9" fmla="*/ 2147483647 h 31"/>
                <a:gd name="T10" fmla="*/ 0 w 38"/>
                <a:gd name="T11" fmla="*/ 2147483647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2"/>
                  </a:moveTo>
                  <a:lnTo>
                    <a:pt x="0" y="31"/>
                  </a:lnTo>
                  <a:lnTo>
                    <a:pt x="38"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8" name="Freeform 312"/>
            <p:cNvSpPr>
              <a:spLocks/>
            </p:cNvSpPr>
            <p:nvPr/>
          </p:nvSpPr>
          <p:spPr bwMode="auto">
            <a:xfrm>
              <a:off x="2660650" y="3475286"/>
              <a:ext cx="25400" cy="17462"/>
            </a:xfrm>
            <a:custGeom>
              <a:avLst/>
              <a:gdLst>
                <a:gd name="T0" fmla="*/ 0 w 16"/>
                <a:gd name="T1" fmla="*/ 2147483647 h 11"/>
                <a:gd name="T2" fmla="*/ 2147483647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69" name="Freeform 313"/>
            <p:cNvSpPr>
              <a:spLocks/>
            </p:cNvSpPr>
            <p:nvPr/>
          </p:nvSpPr>
          <p:spPr bwMode="auto">
            <a:xfrm>
              <a:off x="2828925" y="3453061"/>
              <a:ext cx="53975" cy="47625"/>
            </a:xfrm>
            <a:custGeom>
              <a:avLst/>
              <a:gdLst>
                <a:gd name="T0" fmla="*/ 0 w 34"/>
                <a:gd name="T1" fmla="*/ 0 h 30"/>
                <a:gd name="T2" fmla="*/ 0 w 34"/>
                <a:gd name="T3" fmla="*/ 2147483647 h 30"/>
                <a:gd name="T4" fmla="*/ 2147483647 w 34"/>
                <a:gd name="T5" fmla="*/ 2147483647 h 30"/>
                <a:gd name="T6" fmla="*/ 2147483647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0" y="0"/>
                  </a:moveTo>
                  <a:lnTo>
                    <a:pt x="0" y="30"/>
                  </a:lnTo>
                  <a:lnTo>
                    <a:pt x="34" y="30"/>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0" name="Freeform 314"/>
            <p:cNvSpPr>
              <a:spLocks/>
            </p:cNvSpPr>
            <p:nvPr/>
          </p:nvSpPr>
          <p:spPr bwMode="auto">
            <a:xfrm>
              <a:off x="2840038" y="3467348"/>
              <a:ext cx="28575" cy="19050"/>
            </a:xfrm>
            <a:custGeom>
              <a:avLst/>
              <a:gdLst>
                <a:gd name="T0" fmla="*/ 0 w 18"/>
                <a:gd name="T1" fmla="*/ 2147483647 h 12"/>
                <a:gd name="T2" fmla="*/ 0 w 18"/>
                <a:gd name="T3" fmla="*/ 2147483647 h 12"/>
                <a:gd name="T4" fmla="*/ 2147483647 w 18"/>
                <a:gd name="T5" fmla="*/ 2147483647 h 12"/>
                <a:gd name="T6" fmla="*/ 2147483647 w 18"/>
                <a:gd name="T7" fmla="*/ 0 h 12"/>
                <a:gd name="T8" fmla="*/ 0 w 18"/>
                <a:gd name="T9" fmla="*/ 2147483647 h 12"/>
                <a:gd name="T10" fmla="*/ 0 w 18"/>
                <a:gd name="T11" fmla="*/ 2147483647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3"/>
                  </a:moveTo>
                  <a:lnTo>
                    <a:pt x="0" y="12"/>
                  </a:lnTo>
                  <a:lnTo>
                    <a:pt x="18" y="12"/>
                  </a:lnTo>
                  <a:lnTo>
                    <a:pt x="18"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1" name="Freeform 315"/>
            <p:cNvSpPr>
              <a:spLocks/>
            </p:cNvSpPr>
            <p:nvPr/>
          </p:nvSpPr>
          <p:spPr bwMode="auto">
            <a:xfrm>
              <a:off x="3003550" y="3443536"/>
              <a:ext cx="53975" cy="49212"/>
            </a:xfrm>
            <a:custGeom>
              <a:avLst/>
              <a:gdLst>
                <a:gd name="T0" fmla="*/ 0 w 34"/>
                <a:gd name="T1" fmla="*/ 2147483647 h 31"/>
                <a:gd name="T2" fmla="*/ 0 w 34"/>
                <a:gd name="T3" fmla="*/ 2147483647 h 31"/>
                <a:gd name="T4" fmla="*/ 2147483647 w 34"/>
                <a:gd name="T5" fmla="*/ 2147483647 h 31"/>
                <a:gd name="T6" fmla="*/ 2147483647 w 34"/>
                <a:gd name="T7" fmla="*/ 0 h 31"/>
                <a:gd name="T8" fmla="*/ 0 w 34"/>
                <a:gd name="T9" fmla="*/ 2147483647 h 31"/>
                <a:gd name="T10" fmla="*/ 0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
                  </a:moveTo>
                  <a:lnTo>
                    <a:pt x="0" y="31"/>
                  </a:lnTo>
                  <a:lnTo>
                    <a:pt x="34"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2" name="Freeform 316"/>
            <p:cNvSpPr>
              <a:spLocks/>
            </p:cNvSpPr>
            <p:nvPr/>
          </p:nvSpPr>
          <p:spPr bwMode="auto">
            <a:xfrm>
              <a:off x="3017838" y="346099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3" name="Freeform 317"/>
            <p:cNvSpPr>
              <a:spLocks/>
            </p:cNvSpPr>
            <p:nvPr/>
          </p:nvSpPr>
          <p:spPr bwMode="auto">
            <a:xfrm>
              <a:off x="3181350" y="3443536"/>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4" name="Freeform 318"/>
            <p:cNvSpPr>
              <a:spLocks/>
            </p:cNvSpPr>
            <p:nvPr/>
          </p:nvSpPr>
          <p:spPr bwMode="auto">
            <a:xfrm>
              <a:off x="3195638" y="346099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5" name="Freeform 319"/>
            <p:cNvSpPr>
              <a:spLocks/>
            </p:cNvSpPr>
            <p:nvPr/>
          </p:nvSpPr>
          <p:spPr bwMode="auto">
            <a:xfrm>
              <a:off x="3552825" y="3297486"/>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31"/>
                  </a:lnTo>
                  <a:lnTo>
                    <a:pt x="38"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6" name="Freeform 320"/>
            <p:cNvSpPr>
              <a:spLocks/>
            </p:cNvSpPr>
            <p:nvPr/>
          </p:nvSpPr>
          <p:spPr bwMode="auto">
            <a:xfrm>
              <a:off x="3570288" y="3310186"/>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7" name="Freeform 321"/>
            <p:cNvSpPr>
              <a:spLocks/>
            </p:cNvSpPr>
            <p:nvPr/>
          </p:nvSpPr>
          <p:spPr bwMode="auto">
            <a:xfrm>
              <a:off x="3730625" y="3297486"/>
              <a:ext cx="61912" cy="49212"/>
            </a:xfrm>
            <a:custGeom>
              <a:avLst/>
              <a:gdLst>
                <a:gd name="T0" fmla="*/ 0 w 39"/>
                <a:gd name="T1" fmla="*/ 0 h 31"/>
                <a:gd name="T2" fmla="*/ 0 w 39"/>
                <a:gd name="T3" fmla="*/ 2147483647 h 31"/>
                <a:gd name="T4" fmla="*/ 2147483647 w 39"/>
                <a:gd name="T5" fmla="*/ 2147483647 h 31"/>
                <a:gd name="T6" fmla="*/ 2147483647 w 39"/>
                <a:gd name="T7" fmla="*/ 0 h 31"/>
                <a:gd name="T8" fmla="*/ 0 w 39"/>
                <a:gd name="T9" fmla="*/ 0 h 31"/>
                <a:gd name="T10" fmla="*/ 0 w 39"/>
                <a:gd name="T11" fmla="*/ 0 h 31"/>
                <a:gd name="T12" fmla="*/ 0 60000 65536"/>
                <a:gd name="T13" fmla="*/ 0 60000 65536"/>
                <a:gd name="T14" fmla="*/ 0 60000 65536"/>
                <a:gd name="T15" fmla="*/ 0 60000 65536"/>
                <a:gd name="T16" fmla="*/ 0 60000 65536"/>
                <a:gd name="T17" fmla="*/ 0 60000 65536"/>
                <a:gd name="T18" fmla="*/ 0 w 39"/>
                <a:gd name="T19" fmla="*/ 0 h 31"/>
                <a:gd name="T20" fmla="*/ 39 w 3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9" h="31">
                  <a:moveTo>
                    <a:pt x="0" y="0"/>
                  </a:moveTo>
                  <a:lnTo>
                    <a:pt x="0" y="31"/>
                  </a:lnTo>
                  <a:lnTo>
                    <a:pt x="39" y="31"/>
                  </a:lnTo>
                  <a:lnTo>
                    <a:pt x="39"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8" name="Freeform 322"/>
            <p:cNvSpPr>
              <a:spLocks/>
            </p:cNvSpPr>
            <p:nvPr/>
          </p:nvSpPr>
          <p:spPr bwMode="auto">
            <a:xfrm>
              <a:off x="3749675" y="3314948"/>
              <a:ext cx="23812" cy="17462"/>
            </a:xfrm>
            <a:custGeom>
              <a:avLst/>
              <a:gdLst>
                <a:gd name="T0" fmla="*/ 0 w 15"/>
                <a:gd name="T1" fmla="*/ 0 h 11"/>
                <a:gd name="T2" fmla="*/ 0 w 15"/>
                <a:gd name="T3" fmla="*/ 2147483647 h 11"/>
                <a:gd name="T4" fmla="*/ 2147483647 w 15"/>
                <a:gd name="T5" fmla="*/ 2147483647 h 11"/>
                <a:gd name="T6" fmla="*/ 2147483647 w 15"/>
                <a:gd name="T7" fmla="*/ 0 h 11"/>
                <a:gd name="T8" fmla="*/ 0 w 15"/>
                <a:gd name="T9" fmla="*/ 0 h 11"/>
                <a:gd name="T10" fmla="*/ 0 w 15"/>
                <a:gd name="T11" fmla="*/ 0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0"/>
                  </a:moveTo>
                  <a:lnTo>
                    <a:pt x="0" y="11"/>
                  </a:lnTo>
                  <a:lnTo>
                    <a:pt x="15" y="11"/>
                  </a:lnTo>
                  <a:lnTo>
                    <a:pt x="15"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79" name="Freeform 323"/>
            <p:cNvSpPr>
              <a:spLocks/>
            </p:cNvSpPr>
            <p:nvPr/>
          </p:nvSpPr>
          <p:spPr bwMode="auto">
            <a:xfrm>
              <a:off x="3910013" y="3300661"/>
              <a:ext cx="60325" cy="49212"/>
            </a:xfrm>
            <a:custGeom>
              <a:avLst/>
              <a:gdLst>
                <a:gd name="T0" fmla="*/ 2147483647 w 38"/>
                <a:gd name="T1" fmla="*/ 0 h 31"/>
                <a:gd name="T2" fmla="*/ 0 w 38"/>
                <a:gd name="T3" fmla="*/ 2147483647 h 31"/>
                <a:gd name="T4" fmla="*/ 2147483647 w 38"/>
                <a:gd name="T5" fmla="*/ 2147483647 h 31"/>
                <a:gd name="T6" fmla="*/ 2147483647 w 38"/>
                <a:gd name="T7" fmla="*/ 0 h 31"/>
                <a:gd name="T8" fmla="*/ 2147483647 w 38"/>
                <a:gd name="T9" fmla="*/ 0 h 31"/>
                <a:gd name="T10" fmla="*/ 2147483647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2" y="0"/>
                  </a:moveTo>
                  <a:lnTo>
                    <a:pt x="0" y="31"/>
                  </a:lnTo>
                  <a:lnTo>
                    <a:pt x="38" y="31"/>
                  </a:lnTo>
                  <a:lnTo>
                    <a:pt x="38" y="0"/>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0" name="Freeform 324"/>
            <p:cNvSpPr>
              <a:spLocks/>
            </p:cNvSpPr>
            <p:nvPr/>
          </p:nvSpPr>
          <p:spPr bwMode="auto">
            <a:xfrm>
              <a:off x="3924300" y="3318123"/>
              <a:ext cx="31750" cy="17462"/>
            </a:xfrm>
            <a:custGeom>
              <a:avLst/>
              <a:gdLst>
                <a:gd name="T0" fmla="*/ 0 w 20"/>
                <a:gd name="T1" fmla="*/ 0 h 11"/>
                <a:gd name="T2" fmla="*/ 0 w 20"/>
                <a:gd name="T3" fmla="*/ 2147483647 h 11"/>
                <a:gd name="T4" fmla="*/ 2147483647 w 20"/>
                <a:gd name="T5" fmla="*/ 2147483647 h 11"/>
                <a:gd name="T6" fmla="*/ 2147483647 w 20"/>
                <a:gd name="T7" fmla="*/ 0 h 11"/>
                <a:gd name="T8" fmla="*/ 0 w 20"/>
                <a:gd name="T9" fmla="*/ 0 h 11"/>
                <a:gd name="T10" fmla="*/ 0 w 20"/>
                <a:gd name="T11" fmla="*/ 0 h 11"/>
                <a:gd name="T12" fmla="*/ 0 60000 65536"/>
                <a:gd name="T13" fmla="*/ 0 60000 65536"/>
                <a:gd name="T14" fmla="*/ 0 60000 65536"/>
                <a:gd name="T15" fmla="*/ 0 60000 65536"/>
                <a:gd name="T16" fmla="*/ 0 60000 65536"/>
                <a:gd name="T17" fmla="*/ 0 60000 65536"/>
                <a:gd name="T18" fmla="*/ 0 w 20"/>
                <a:gd name="T19" fmla="*/ 0 h 11"/>
                <a:gd name="T20" fmla="*/ 20 w 2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0" h="11">
                  <a:moveTo>
                    <a:pt x="0" y="0"/>
                  </a:moveTo>
                  <a:lnTo>
                    <a:pt x="0" y="11"/>
                  </a:lnTo>
                  <a:lnTo>
                    <a:pt x="20" y="11"/>
                  </a:lnTo>
                  <a:lnTo>
                    <a:pt x="20"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1" name="Freeform 325"/>
            <p:cNvSpPr>
              <a:spLocks/>
            </p:cNvSpPr>
            <p:nvPr/>
          </p:nvSpPr>
          <p:spPr bwMode="auto">
            <a:xfrm>
              <a:off x="4084638" y="3303836"/>
              <a:ext cx="63500" cy="49212"/>
            </a:xfrm>
            <a:custGeom>
              <a:avLst/>
              <a:gdLst>
                <a:gd name="T0" fmla="*/ 2147483647 w 40"/>
                <a:gd name="T1" fmla="*/ 0 h 31"/>
                <a:gd name="T2" fmla="*/ 0 w 40"/>
                <a:gd name="T3" fmla="*/ 2147483647 h 31"/>
                <a:gd name="T4" fmla="*/ 2147483647 w 40"/>
                <a:gd name="T5" fmla="*/ 2147483647 h 31"/>
                <a:gd name="T6" fmla="*/ 2147483647 w 40"/>
                <a:gd name="T7" fmla="*/ 0 h 31"/>
                <a:gd name="T8" fmla="*/ 2147483647 w 40"/>
                <a:gd name="T9" fmla="*/ 0 h 31"/>
                <a:gd name="T10" fmla="*/ 2147483647 w 40"/>
                <a:gd name="T11" fmla="*/ 0 h 31"/>
                <a:gd name="T12" fmla="*/ 0 60000 65536"/>
                <a:gd name="T13" fmla="*/ 0 60000 65536"/>
                <a:gd name="T14" fmla="*/ 0 60000 65536"/>
                <a:gd name="T15" fmla="*/ 0 60000 65536"/>
                <a:gd name="T16" fmla="*/ 0 60000 65536"/>
                <a:gd name="T17" fmla="*/ 0 60000 65536"/>
                <a:gd name="T18" fmla="*/ 0 w 40"/>
                <a:gd name="T19" fmla="*/ 0 h 31"/>
                <a:gd name="T20" fmla="*/ 40 w 4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0" h="31">
                  <a:moveTo>
                    <a:pt x="2" y="0"/>
                  </a:moveTo>
                  <a:lnTo>
                    <a:pt x="0" y="31"/>
                  </a:lnTo>
                  <a:lnTo>
                    <a:pt x="40" y="31"/>
                  </a:lnTo>
                  <a:lnTo>
                    <a:pt x="40" y="0"/>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2" name="Freeform 326"/>
            <p:cNvSpPr>
              <a:spLocks/>
            </p:cNvSpPr>
            <p:nvPr/>
          </p:nvSpPr>
          <p:spPr bwMode="auto">
            <a:xfrm>
              <a:off x="4105275" y="3318123"/>
              <a:ext cx="28575" cy="17462"/>
            </a:xfrm>
            <a:custGeom>
              <a:avLst/>
              <a:gdLst>
                <a:gd name="T0" fmla="*/ 0 w 18"/>
                <a:gd name="T1" fmla="*/ 0 h 11"/>
                <a:gd name="T2" fmla="*/ 0 w 18"/>
                <a:gd name="T3" fmla="*/ 2147483647 h 11"/>
                <a:gd name="T4" fmla="*/ 2147483647 w 18"/>
                <a:gd name="T5" fmla="*/ 2147483647 h 11"/>
                <a:gd name="T6" fmla="*/ 2147483647 w 18"/>
                <a:gd name="T7" fmla="*/ 0 h 11"/>
                <a:gd name="T8" fmla="*/ 0 w 18"/>
                <a:gd name="T9" fmla="*/ 0 h 11"/>
                <a:gd name="T10" fmla="*/ 0 w 18"/>
                <a:gd name="T11" fmla="*/ 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0"/>
                  </a:moveTo>
                  <a:lnTo>
                    <a:pt x="0" y="11"/>
                  </a:lnTo>
                  <a:lnTo>
                    <a:pt x="18"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3" name="Freeform 327"/>
            <p:cNvSpPr>
              <a:spLocks/>
            </p:cNvSpPr>
            <p:nvPr/>
          </p:nvSpPr>
          <p:spPr bwMode="auto">
            <a:xfrm>
              <a:off x="4267200" y="3303836"/>
              <a:ext cx="63500" cy="53975"/>
            </a:xfrm>
            <a:custGeom>
              <a:avLst/>
              <a:gdLst>
                <a:gd name="T0" fmla="*/ 0 w 40"/>
                <a:gd name="T1" fmla="*/ 0 h 34"/>
                <a:gd name="T2" fmla="*/ 0 w 40"/>
                <a:gd name="T3" fmla="*/ 2147483647 h 34"/>
                <a:gd name="T4" fmla="*/ 2147483647 w 40"/>
                <a:gd name="T5" fmla="*/ 2147483647 h 34"/>
                <a:gd name="T6" fmla="*/ 2147483647 w 40"/>
                <a:gd name="T7" fmla="*/ 2147483647 h 34"/>
                <a:gd name="T8" fmla="*/ 0 w 40"/>
                <a:gd name="T9" fmla="*/ 0 h 34"/>
                <a:gd name="T10" fmla="*/ 0 w 40"/>
                <a:gd name="T11" fmla="*/ 0 h 34"/>
                <a:gd name="T12" fmla="*/ 0 60000 65536"/>
                <a:gd name="T13" fmla="*/ 0 60000 65536"/>
                <a:gd name="T14" fmla="*/ 0 60000 65536"/>
                <a:gd name="T15" fmla="*/ 0 60000 65536"/>
                <a:gd name="T16" fmla="*/ 0 60000 65536"/>
                <a:gd name="T17" fmla="*/ 0 60000 65536"/>
                <a:gd name="T18" fmla="*/ 0 w 40"/>
                <a:gd name="T19" fmla="*/ 0 h 34"/>
                <a:gd name="T20" fmla="*/ 40 w 4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0" h="34">
                  <a:moveTo>
                    <a:pt x="0" y="0"/>
                  </a:moveTo>
                  <a:lnTo>
                    <a:pt x="0" y="34"/>
                  </a:lnTo>
                  <a:lnTo>
                    <a:pt x="40" y="34"/>
                  </a:lnTo>
                  <a:lnTo>
                    <a:pt x="38" y="2"/>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4" name="Freeform 328"/>
            <p:cNvSpPr>
              <a:spLocks/>
            </p:cNvSpPr>
            <p:nvPr/>
          </p:nvSpPr>
          <p:spPr bwMode="auto">
            <a:xfrm>
              <a:off x="4281488" y="3318123"/>
              <a:ext cx="28575" cy="20637"/>
            </a:xfrm>
            <a:custGeom>
              <a:avLst/>
              <a:gdLst>
                <a:gd name="T0" fmla="*/ 0 w 18"/>
                <a:gd name="T1" fmla="*/ 0 h 13"/>
                <a:gd name="T2" fmla="*/ 0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11"/>
                  </a:lnTo>
                  <a:lnTo>
                    <a:pt x="18" y="13"/>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5" name="Freeform 329"/>
            <p:cNvSpPr>
              <a:spLocks/>
            </p:cNvSpPr>
            <p:nvPr/>
          </p:nvSpPr>
          <p:spPr bwMode="auto">
            <a:xfrm>
              <a:off x="3560763" y="3449886"/>
              <a:ext cx="60325" cy="50800"/>
            </a:xfrm>
            <a:custGeom>
              <a:avLst/>
              <a:gdLst>
                <a:gd name="T0" fmla="*/ 0 w 38"/>
                <a:gd name="T1" fmla="*/ 0 h 32"/>
                <a:gd name="T2" fmla="*/ 0 w 38"/>
                <a:gd name="T3" fmla="*/ 2147483647 h 32"/>
                <a:gd name="T4" fmla="*/ 2147483647 w 38"/>
                <a:gd name="T5" fmla="*/ 2147483647 h 32"/>
                <a:gd name="T6" fmla="*/ 2147483647 w 38"/>
                <a:gd name="T7" fmla="*/ 0 h 32"/>
                <a:gd name="T8" fmla="*/ 0 w 38"/>
                <a:gd name="T9" fmla="*/ 0 h 32"/>
                <a:gd name="T10" fmla="*/ 0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0" y="0"/>
                  </a:moveTo>
                  <a:lnTo>
                    <a:pt x="0" y="32"/>
                  </a:lnTo>
                  <a:lnTo>
                    <a:pt x="38" y="32"/>
                  </a:lnTo>
                  <a:lnTo>
                    <a:pt x="38"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6" name="Freeform 330"/>
            <p:cNvSpPr>
              <a:spLocks/>
            </p:cNvSpPr>
            <p:nvPr/>
          </p:nvSpPr>
          <p:spPr bwMode="auto">
            <a:xfrm>
              <a:off x="3575050" y="3464173"/>
              <a:ext cx="28575" cy="17462"/>
            </a:xfrm>
            <a:custGeom>
              <a:avLst/>
              <a:gdLst>
                <a:gd name="T0" fmla="*/ 0 w 18"/>
                <a:gd name="T1" fmla="*/ 0 h 11"/>
                <a:gd name="T2" fmla="*/ 0 w 18"/>
                <a:gd name="T3" fmla="*/ 2147483647 h 11"/>
                <a:gd name="T4" fmla="*/ 2147483647 w 18"/>
                <a:gd name="T5" fmla="*/ 2147483647 h 11"/>
                <a:gd name="T6" fmla="*/ 2147483647 w 18"/>
                <a:gd name="T7" fmla="*/ 0 h 11"/>
                <a:gd name="T8" fmla="*/ 0 w 18"/>
                <a:gd name="T9" fmla="*/ 0 h 11"/>
                <a:gd name="T10" fmla="*/ 0 w 18"/>
                <a:gd name="T11" fmla="*/ 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0"/>
                  </a:moveTo>
                  <a:lnTo>
                    <a:pt x="0" y="11"/>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7" name="Freeform 331"/>
            <p:cNvSpPr>
              <a:spLocks/>
            </p:cNvSpPr>
            <p:nvPr/>
          </p:nvSpPr>
          <p:spPr bwMode="auto">
            <a:xfrm>
              <a:off x="3735388" y="3449886"/>
              <a:ext cx="63500" cy="50800"/>
            </a:xfrm>
            <a:custGeom>
              <a:avLst/>
              <a:gdLst>
                <a:gd name="T0" fmla="*/ 2147483647 w 40"/>
                <a:gd name="T1" fmla="*/ 0 h 32"/>
                <a:gd name="T2" fmla="*/ 0 w 40"/>
                <a:gd name="T3" fmla="*/ 2147483647 h 32"/>
                <a:gd name="T4" fmla="*/ 2147483647 w 40"/>
                <a:gd name="T5" fmla="*/ 2147483647 h 32"/>
                <a:gd name="T6" fmla="*/ 2147483647 w 40"/>
                <a:gd name="T7" fmla="*/ 0 h 32"/>
                <a:gd name="T8" fmla="*/ 2147483647 w 40"/>
                <a:gd name="T9" fmla="*/ 0 h 32"/>
                <a:gd name="T10" fmla="*/ 2147483647 w 40"/>
                <a:gd name="T11" fmla="*/ 0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2" y="0"/>
                  </a:moveTo>
                  <a:lnTo>
                    <a:pt x="0" y="32"/>
                  </a:lnTo>
                  <a:lnTo>
                    <a:pt x="40" y="32"/>
                  </a:lnTo>
                  <a:lnTo>
                    <a:pt x="38" y="0"/>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8" name="Freeform 332"/>
            <p:cNvSpPr>
              <a:spLocks/>
            </p:cNvSpPr>
            <p:nvPr/>
          </p:nvSpPr>
          <p:spPr bwMode="auto">
            <a:xfrm>
              <a:off x="3756025" y="3467348"/>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89" name="Freeform 333"/>
            <p:cNvSpPr>
              <a:spLocks/>
            </p:cNvSpPr>
            <p:nvPr/>
          </p:nvSpPr>
          <p:spPr bwMode="auto">
            <a:xfrm>
              <a:off x="3916363" y="3453061"/>
              <a:ext cx="61912" cy="50800"/>
            </a:xfrm>
            <a:custGeom>
              <a:avLst/>
              <a:gdLst>
                <a:gd name="T0" fmla="*/ 0 w 39"/>
                <a:gd name="T1" fmla="*/ 0 h 32"/>
                <a:gd name="T2" fmla="*/ 0 w 39"/>
                <a:gd name="T3" fmla="*/ 2147483647 h 32"/>
                <a:gd name="T4" fmla="*/ 2147483647 w 39"/>
                <a:gd name="T5" fmla="*/ 2147483647 h 32"/>
                <a:gd name="T6" fmla="*/ 2147483647 w 39"/>
                <a:gd name="T7" fmla="*/ 0 h 32"/>
                <a:gd name="T8" fmla="*/ 0 w 39"/>
                <a:gd name="T9" fmla="*/ 0 h 32"/>
                <a:gd name="T10" fmla="*/ 0 w 39"/>
                <a:gd name="T11" fmla="*/ 0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0" y="0"/>
                  </a:moveTo>
                  <a:lnTo>
                    <a:pt x="0" y="32"/>
                  </a:lnTo>
                  <a:lnTo>
                    <a:pt x="39" y="32"/>
                  </a:lnTo>
                  <a:lnTo>
                    <a:pt x="36"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90" name="Freeform 334"/>
            <p:cNvSpPr>
              <a:spLocks/>
            </p:cNvSpPr>
            <p:nvPr/>
          </p:nvSpPr>
          <p:spPr bwMode="auto">
            <a:xfrm>
              <a:off x="3930650" y="3472111"/>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91" name="Freeform 335"/>
            <p:cNvSpPr>
              <a:spLocks/>
            </p:cNvSpPr>
            <p:nvPr/>
          </p:nvSpPr>
          <p:spPr bwMode="auto">
            <a:xfrm>
              <a:off x="4090988" y="3457823"/>
              <a:ext cx="65087" cy="49212"/>
            </a:xfrm>
            <a:custGeom>
              <a:avLst/>
              <a:gdLst>
                <a:gd name="T0" fmla="*/ 2147483647 w 41"/>
                <a:gd name="T1" fmla="*/ 0 h 31"/>
                <a:gd name="T2" fmla="*/ 0 w 41"/>
                <a:gd name="T3" fmla="*/ 2147483647 h 31"/>
                <a:gd name="T4" fmla="*/ 2147483647 w 41"/>
                <a:gd name="T5" fmla="*/ 2147483647 h 31"/>
                <a:gd name="T6" fmla="*/ 2147483647 w 41"/>
                <a:gd name="T7" fmla="*/ 0 h 31"/>
                <a:gd name="T8" fmla="*/ 2147483647 w 41"/>
                <a:gd name="T9" fmla="*/ 0 h 31"/>
                <a:gd name="T10" fmla="*/ 2147483647 w 41"/>
                <a:gd name="T11" fmla="*/ 0 h 31"/>
                <a:gd name="T12" fmla="*/ 0 60000 65536"/>
                <a:gd name="T13" fmla="*/ 0 60000 65536"/>
                <a:gd name="T14" fmla="*/ 0 60000 65536"/>
                <a:gd name="T15" fmla="*/ 0 60000 65536"/>
                <a:gd name="T16" fmla="*/ 0 60000 65536"/>
                <a:gd name="T17" fmla="*/ 0 60000 65536"/>
                <a:gd name="T18" fmla="*/ 0 w 41"/>
                <a:gd name="T19" fmla="*/ 0 h 31"/>
                <a:gd name="T20" fmla="*/ 41 w 4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1" h="31">
                  <a:moveTo>
                    <a:pt x="3" y="0"/>
                  </a:moveTo>
                  <a:lnTo>
                    <a:pt x="0" y="31"/>
                  </a:lnTo>
                  <a:lnTo>
                    <a:pt x="41" y="31"/>
                  </a:lnTo>
                  <a:lnTo>
                    <a:pt x="41" y="0"/>
                  </a:lnTo>
                  <a:lnTo>
                    <a:pt x="3"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92" name="Freeform 336"/>
            <p:cNvSpPr>
              <a:spLocks/>
            </p:cNvSpPr>
            <p:nvPr/>
          </p:nvSpPr>
          <p:spPr bwMode="auto">
            <a:xfrm>
              <a:off x="4110038" y="3472111"/>
              <a:ext cx="28575" cy="17462"/>
            </a:xfrm>
            <a:custGeom>
              <a:avLst/>
              <a:gdLst>
                <a:gd name="T0" fmla="*/ 0 w 18"/>
                <a:gd name="T1" fmla="*/ 0 h 11"/>
                <a:gd name="T2" fmla="*/ 0 w 18"/>
                <a:gd name="T3" fmla="*/ 2147483647 h 11"/>
                <a:gd name="T4" fmla="*/ 2147483647 w 18"/>
                <a:gd name="T5" fmla="*/ 2147483647 h 11"/>
                <a:gd name="T6" fmla="*/ 2147483647 w 18"/>
                <a:gd name="T7" fmla="*/ 0 h 11"/>
                <a:gd name="T8" fmla="*/ 0 w 18"/>
                <a:gd name="T9" fmla="*/ 0 h 11"/>
                <a:gd name="T10" fmla="*/ 0 w 18"/>
                <a:gd name="T11" fmla="*/ 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0"/>
                  </a:moveTo>
                  <a:lnTo>
                    <a:pt x="0" y="11"/>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93" name="Freeform 337"/>
            <p:cNvSpPr>
              <a:spLocks/>
            </p:cNvSpPr>
            <p:nvPr/>
          </p:nvSpPr>
          <p:spPr bwMode="auto">
            <a:xfrm>
              <a:off x="4270375" y="3457823"/>
              <a:ext cx="63500" cy="52387"/>
            </a:xfrm>
            <a:custGeom>
              <a:avLst/>
              <a:gdLst>
                <a:gd name="T0" fmla="*/ 2147483647 w 40"/>
                <a:gd name="T1" fmla="*/ 0 h 33"/>
                <a:gd name="T2" fmla="*/ 0 w 40"/>
                <a:gd name="T3" fmla="*/ 2147483647 h 33"/>
                <a:gd name="T4" fmla="*/ 2147483647 w 40"/>
                <a:gd name="T5" fmla="*/ 2147483647 h 33"/>
                <a:gd name="T6" fmla="*/ 2147483647 w 40"/>
                <a:gd name="T7" fmla="*/ 2147483647 h 33"/>
                <a:gd name="T8" fmla="*/ 2147483647 w 40"/>
                <a:gd name="T9" fmla="*/ 0 h 33"/>
                <a:gd name="T10" fmla="*/ 2147483647 w 40"/>
                <a:gd name="T11" fmla="*/ 0 h 33"/>
                <a:gd name="T12" fmla="*/ 0 60000 65536"/>
                <a:gd name="T13" fmla="*/ 0 60000 65536"/>
                <a:gd name="T14" fmla="*/ 0 60000 65536"/>
                <a:gd name="T15" fmla="*/ 0 60000 65536"/>
                <a:gd name="T16" fmla="*/ 0 60000 65536"/>
                <a:gd name="T17" fmla="*/ 0 60000 65536"/>
                <a:gd name="T18" fmla="*/ 0 w 40"/>
                <a:gd name="T19" fmla="*/ 0 h 33"/>
                <a:gd name="T20" fmla="*/ 40 w 4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0" h="33">
                  <a:moveTo>
                    <a:pt x="2" y="0"/>
                  </a:moveTo>
                  <a:lnTo>
                    <a:pt x="0" y="33"/>
                  </a:lnTo>
                  <a:lnTo>
                    <a:pt x="40" y="33"/>
                  </a:lnTo>
                  <a:lnTo>
                    <a:pt x="38" y="2"/>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94" name="Freeform 338"/>
            <p:cNvSpPr>
              <a:spLocks/>
            </p:cNvSpPr>
            <p:nvPr/>
          </p:nvSpPr>
          <p:spPr bwMode="auto">
            <a:xfrm>
              <a:off x="4284663" y="3472111"/>
              <a:ext cx="31750" cy="20637"/>
            </a:xfrm>
            <a:custGeom>
              <a:avLst/>
              <a:gdLst>
                <a:gd name="T0" fmla="*/ 2147483647 w 20"/>
                <a:gd name="T1" fmla="*/ 0 h 13"/>
                <a:gd name="T2" fmla="*/ 0 w 20"/>
                <a:gd name="T3" fmla="*/ 2147483647 h 13"/>
                <a:gd name="T4" fmla="*/ 2147483647 w 20"/>
                <a:gd name="T5" fmla="*/ 2147483647 h 13"/>
                <a:gd name="T6" fmla="*/ 2147483647 w 20"/>
                <a:gd name="T7" fmla="*/ 0 h 13"/>
                <a:gd name="T8" fmla="*/ 2147483647 w 20"/>
                <a:gd name="T9" fmla="*/ 0 h 13"/>
                <a:gd name="T10" fmla="*/ 2147483647 w 20"/>
                <a:gd name="T11" fmla="*/ 0 h 13"/>
                <a:gd name="T12" fmla="*/ 0 60000 65536"/>
                <a:gd name="T13" fmla="*/ 0 60000 65536"/>
                <a:gd name="T14" fmla="*/ 0 60000 65536"/>
                <a:gd name="T15" fmla="*/ 0 60000 65536"/>
                <a:gd name="T16" fmla="*/ 0 60000 65536"/>
                <a:gd name="T17" fmla="*/ 0 60000 65536"/>
                <a:gd name="T18" fmla="*/ 0 w 20"/>
                <a:gd name="T19" fmla="*/ 0 h 13"/>
                <a:gd name="T20" fmla="*/ 20 w 2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0" h="13">
                  <a:moveTo>
                    <a:pt x="2" y="0"/>
                  </a:moveTo>
                  <a:lnTo>
                    <a:pt x="0" y="11"/>
                  </a:lnTo>
                  <a:lnTo>
                    <a:pt x="20" y="13"/>
                  </a:lnTo>
                  <a:lnTo>
                    <a:pt x="20" y="0"/>
                  </a:lnTo>
                  <a:lnTo>
                    <a:pt x="2"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95" name="Freeform 339"/>
            <p:cNvSpPr>
              <a:spLocks/>
            </p:cNvSpPr>
            <p:nvPr/>
          </p:nvSpPr>
          <p:spPr bwMode="auto">
            <a:xfrm>
              <a:off x="1922463" y="3367336"/>
              <a:ext cx="88900" cy="42862"/>
            </a:xfrm>
            <a:custGeom>
              <a:avLst/>
              <a:gdLst>
                <a:gd name="T0" fmla="*/ 0 w 56"/>
                <a:gd name="T1" fmla="*/ 2147483647 h 27"/>
                <a:gd name="T2" fmla="*/ 2147483647 w 56"/>
                <a:gd name="T3" fmla="*/ 2147483647 h 27"/>
                <a:gd name="T4" fmla="*/ 2147483647 w 56"/>
                <a:gd name="T5" fmla="*/ 2147483647 h 27"/>
                <a:gd name="T6" fmla="*/ 2147483647 w 56"/>
                <a:gd name="T7" fmla="*/ 0 h 27"/>
                <a:gd name="T8" fmla="*/ 0 w 56"/>
                <a:gd name="T9" fmla="*/ 2147483647 h 27"/>
                <a:gd name="T10" fmla="*/ 0 w 56"/>
                <a:gd name="T11" fmla="*/ 2147483647 h 27"/>
                <a:gd name="T12" fmla="*/ 0 60000 65536"/>
                <a:gd name="T13" fmla="*/ 0 60000 65536"/>
                <a:gd name="T14" fmla="*/ 0 60000 65536"/>
                <a:gd name="T15" fmla="*/ 0 60000 65536"/>
                <a:gd name="T16" fmla="*/ 0 60000 65536"/>
                <a:gd name="T17" fmla="*/ 0 60000 65536"/>
                <a:gd name="T18" fmla="*/ 0 w 56"/>
                <a:gd name="T19" fmla="*/ 0 h 27"/>
                <a:gd name="T20" fmla="*/ 56 w 5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6" h="27">
                  <a:moveTo>
                    <a:pt x="0" y="3"/>
                  </a:moveTo>
                  <a:lnTo>
                    <a:pt x="2" y="27"/>
                  </a:lnTo>
                  <a:lnTo>
                    <a:pt x="56" y="23"/>
                  </a:lnTo>
                  <a:lnTo>
                    <a:pt x="54" y="0"/>
                  </a:lnTo>
                  <a:lnTo>
                    <a:pt x="0" y="3"/>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96" name="Freeform 340"/>
            <p:cNvSpPr>
              <a:spLocks/>
            </p:cNvSpPr>
            <p:nvPr/>
          </p:nvSpPr>
          <p:spPr bwMode="auto">
            <a:xfrm>
              <a:off x="1939925" y="3381623"/>
              <a:ext cx="57150" cy="14287"/>
            </a:xfrm>
            <a:custGeom>
              <a:avLst/>
              <a:gdLst>
                <a:gd name="T0" fmla="*/ 0 w 36"/>
                <a:gd name="T1" fmla="*/ 2147483647 h 9"/>
                <a:gd name="T2" fmla="*/ 2147483647 w 36"/>
                <a:gd name="T3" fmla="*/ 2147483647 h 9"/>
                <a:gd name="T4" fmla="*/ 2147483647 w 36"/>
                <a:gd name="T5" fmla="*/ 2147483647 h 9"/>
                <a:gd name="T6" fmla="*/ 2147483647 w 36"/>
                <a:gd name="T7" fmla="*/ 0 h 9"/>
                <a:gd name="T8" fmla="*/ 0 w 36"/>
                <a:gd name="T9" fmla="*/ 2147483647 h 9"/>
                <a:gd name="T10" fmla="*/ 0 w 36"/>
                <a:gd name="T11" fmla="*/ 2147483647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3"/>
                  </a:moveTo>
                  <a:lnTo>
                    <a:pt x="3" y="9"/>
                  </a:lnTo>
                  <a:lnTo>
                    <a:pt x="36" y="5"/>
                  </a:lnTo>
                  <a:lnTo>
                    <a:pt x="36" y="0"/>
                  </a:lnTo>
                  <a:lnTo>
                    <a:pt x="0" y="3"/>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97" name="Freeform 341"/>
            <p:cNvSpPr>
              <a:spLocks/>
            </p:cNvSpPr>
            <p:nvPr/>
          </p:nvSpPr>
          <p:spPr bwMode="auto">
            <a:xfrm>
              <a:off x="1922463" y="3503861"/>
              <a:ext cx="88900" cy="46037"/>
            </a:xfrm>
            <a:custGeom>
              <a:avLst/>
              <a:gdLst>
                <a:gd name="T0" fmla="*/ 0 w 56"/>
                <a:gd name="T1" fmla="*/ 2147483647 h 29"/>
                <a:gd name="T2" fmla="*/ 2147483647 w 56"/>
                <a:gd name="T3" fmla="*/ 2147483647 h 29"/>
                <a:gd name="T4" fmla="*/ 2147483647 w 56"/>
                <a:gd name="T5" fmla="*/ 2147483647 h 29"/>
                <a:gd name="T6" fmla="*/ 2147483647 w 56"/>
                <a:gd name="T7" fmla="*/ 0 h 29"/>
                <a:gd name="T8" fmla="*/ 0 w 56"/>
                <a:gd name="T9" fmla="*/ 2147483647 h 29"/>
                <a:gd name="T10" fmla="*/ 0 w 56"/>
                <a:gd name="T11" fmla="*/ 2147483647 h 29"/>
                <a:gd name="T12" fmla="*/ 0 60000 65536"/>
                <a:gd name="T13" fmla="*/ 0 60000 65536"/>
                <a:gd name="T14" fmla="*/ 0 60000 65536"/>
                <a:gd name="T15" fmla="*/ 0 60000 65536"/>
                <a:gd name="T16" fmla="*/ 0 60000 65536"/>
                <a:gd name="T17" fmla="*/ 0 60000 65536"/>
                <a:gd name="T18" fmla="*/ 0 w 56"/>
                <a:gd name="T19" fmla="*/ 0 h 29"/>
                <a:gd name="T20" fmla="*/ 56 w 5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6" h="29">
                  <a:moveTo>
                    <a:pt x="0" y="4"/>
                  </a:moveTo>
                  <a:lnTo>
                    <a:pt x="2" y="29"/>
                  </a:lnTo>
                  <a:lnTo>
                    <a:pt x="56" y="22"/>
                  </a:lnTo>
                  <a:lnTo>
                    <a:pt x="54" y="0"/>
                  </a:lnTo>
                  <a:lnTo>
                    <a:pt x="0" y="4"/>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998" name="Freeform 342"/>
            <p:cNvSpPr>
              <a:spLocks/>
            </p:cNvSpPr>
            <p:nvPr/>
          </p:nvSpPr>
          <p:spPr bwMode="auto">
            <a:xfrm>
              <a:off x="1939925" y="3521323"/>
              <a:ext cx="57150" cy="14287"/>
            </a:xfrm>
            <a:custGeom>
              <a:avLst/>
              <a:gdLst>
                <a:gd name="T0" fmla="*/ 0 w 36"/>
                <a:gd name="T1" fmla="*/ 0 h 9"/>
                <a:gd name="T2" fmla="*/ 0 w 36"/>
                <a:gd name="T3" fmla="*/ 2147483647 h 9"/>
                <a:gd name="T4" fmla="*/ 2147483647 w 36"/>
                <a:gd name="T5" fmla="*/ 2147483647 h 9"/>
                <a:gd name="T6" fmla="*/ 2147483647 w 36"/>
                <a:gd name="T7" fmla="*/ 0 h 9"/>
                <a:gd name="T8" fmla="*/ 0 w 36"/>
                <a:gd name="T9" fmla="*/ 0 h 9"/>
                <a:gd name="T10" fmla="*/ 0 w 36"/>
                <a:gd name="T11" fmla="*/ 0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0"/>
                  </a:moveTo>
                  <a:lnTo>
                    <a:pt x="0" y="9"/>
                  </a:lnTo>
                  <a:lnTo>
                    <a:pt x="36" y="5"/>
                  </a:lnTo>
                  <a:lnTo>
                    <a:pt x="36" y="0"/>
                  </a:lnTo>
                  <a:lnTo>
                    <a:pt x="0" y="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912" name="Ellipse 911"/>
          <p:cNvSpPr/>
          <p:nvPr/>
        </p:nvSpPr>
        <p:spPr>
          <a:xfrm>
            <a:off x="-541338" y="5303838"/>
            <a:ext cx="10226676" cy="3373437"/>
          </a:xfrm>
          <a:prstGeom prst="ellipse">
            <a:avLst/>
          </a:prstGeom>
          <a:solidFill>
            <a:srgbClr val="3B999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nvGrpSpPr>
          <p:cNvPr id="31754" name="Groupe 1329"/>
          <p:cNvGrpSpPr>
            <a:grpSpLocks/>
          </p:cNvGrpSpPr>
          <p:nvPr/>
        </p:nvGrpSpPr>
        <p:grpSpPr bwMode="auto">
          <a:xfrm>
            <a:off x="6110288" y="1819275"/>
            <a:ext cx="2925762" cy="1357313"/>
            <a:chOff x="4450126" y="188289"/>
            <a:chExt cx="2150917" cy="1235999"/>
          </a:xfrm>
        </p:grpSpPr>
        <p:sp>
          <p:nvSpPr>
            <p:cNvPr id="914" name="Cloud"/>
            <p:cNvSpPr>
              <a:spLocks noChangeAspect="1" noEditPoints="1" noChangeArrowheads="1"/>
            </p:cNvSpPr>
            <p:nvPr/>
          </p:nvSpPr>
          <p:spPr bwMode="auto">
            <a:xfrm>
              <a:off x="4450126" y="188289"/>
              <a:ext cx="1843977" cy="123599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fr-FR"/>
            </a:p>
          </p:txBody>
        </p:sp>
        <p:pic>
          <p:nvPicPr>
            <p:cNvPr id="31879" name="Picture 3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793" y="453229"/>
              <a:ext cx="76125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6" name="Cloud"/>
          <p:cNvSpPr>
            <a:spLocks noChangeAspect="1" noEditPoints="1" noChangeArrowheads="1"/>
          </p:cNvSpPr>
          <p:nvPr/>
        </p:nvSpPr>
        <p:spPr bwMode="auto">
          <a:xfrm rot="20379554" flipH="1">
            <a:off x="90488" y="1905000"/>
            <a:ext cx="2509837" cy="13573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fr-FR"/>
          </a:p>
        </p:txBody>
      </p:sp>
      <p:sp>
        <p:nvSpPr>
          <p:cNvPr id="917" name="Forme libre 916"/>
          <p:cNvSpPr/>
          <p:nvPr/>
        </p:nvSpPr>
        <p:spPr>
          <a:xfrm>
            <a:off x="-14288" y="5316538"/>
            <a:ext cx="9515476" cy="1209675"/>
          </a:xfrm>
          <a:custGeom>
            <a:avLst/>
            <a:gdLst>
              <a:gd name="connsiteX0" fmla="*/ 0 w 9515476"/>
              <a:gd name="connsiteY0" fmla="*/ 1153716 h 1496616"/>
              <a:gd name="connsiteX1" fmla="*/ 557213 w 9515476"/>
              <a:gd name="connsiteY1" fmla="*/ 796529 h 1496616"/>
              <a:gd name="connsiteX2" fmla="*/ 1285876 w 9515476"/>
              <a:gd name="connsiteY2" fmla="*/ 482204 h 1496616"/>
              <a:gd name="connsiteX3" fmla="*/ 2500313 w 9515476"/>
              <a:gd name="connsiteY3" fmla="*/ 182166 h 1496616"/>
              <a:gd name="connsiteX4" fmla="*/ 3829051 w 9515476"/>
              <a:gd name="connsiteY4" fmla="*/ 10716 h 1496616"/>
              <a:gd name="connsiteX5" fmla="*/ 5172076 w 9515476"/>
              <a:gd name="connsiteY5" fmla="*/ 25004 h 1496616"/>
              <a:gd name="connsiteX6" fmla="*/ 6015038 w 9515476"/>
              <a:gd name="connsiteY6" fmla="*/ 82154 h 1496616"/>
              <a:gd name="connsiteX7" fmla="*/ 7072313 w 9515476"/>
              <a:gd name="connsiteY7" fmla="*/ 253604 h 1496616"/>
              <a:gd name="connsiteX8" fmla="*/ 7858126 w 9515476"/>
              <a:gd name="connsiteY8" fmla="*/ 482204 h 1496616"/>
              <a:gd name="connsiteX9" fmla="*/ 8572501 w 9515476"/>
              <a:gd name="connsiteY9" fmla="*/ 767954 h 1496616"/>
              <a:gd name="connsiteX10" fmla="*/ 9001126 w 9515476"/>
              <a:gd name="connsiteY10" fmla="*/ 1039416 h 1496616"/>
              <a:gd name="connsiteX11" fmla="*/ 9286876 w 9515476"/>
              <a:gd name="connsiteY11" fmla="*/ 1239441 h 1496616"/>
              <a:gd name="connsiteX12" fmla="*/ 9515476 w 9515476"/>
              <a:gd name="connsiteY12" fmla="*/ 1496616 h 149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15476" h="1496616">
                <a:moveTo>
                  <a:pt x="0" y="1153716"/>
                </a:moveTo>
                <a:cubicBezTo>
                  <a:pt x="171450" y="1031082"/>
                  <a:pt x="342900" y="908448"/>
                  <a:pt x="557213" y="796529"/>
                </a:cubicBezTo>
                <a:cubicBezTo>
                  <a:pt x="771526" y="684610"/>
                  <a:pt x="962026" y="584598"/>
                  <a:pt x="1285876" y="482204"/>
                </a:cubicBezTo>
                <a:cubicBezTo>
                  <a:pt x="1609726" y="379810"/>
                  <a:pt x="2076451" y="260747"/>
                  <a:pt x="2500313" y="182166"/>
                </a:cubicBezTo>
                <a:cubicBezTo>
                  <a:pt x="2924175" y="103585"/>
                  <a:pt x="3383757" y="36910"/>
                  <a:pt x="3829051" y="10716"/>
                </a:cubicBezTo>
                <a:cubicBezTo>
                  <a:pt x="4274345" y="-15478"/>
                  <a:pt x="4807745" y="13098"/>
                  <a:pt x="5172076" y="25004"/>
                </a:cubicBezTo>
                <a:cubicBezTo>
                  <a:pt x="5536407" y="36910"/>
                  <a:pt x="5698332" y="44054"/>
                  <a:pt x="6015038" y="82154"/>
                </a:cubicBezTo>
                <a:cubicBezTo>
                  <a:pt x="6331744" y="120254"/>
                  <a:pt x="6765132" y="186929"/>
                  <a:pt x="7072313" y="253604"/>
                </a:cubicBezTo>
                <a:cubicBezTo>
                  <a:pt x="7379494" y="320279"/>
                  <a:pt x="7608095" y="396479"/>
                  <a:pt x="7858126" y="482204"/>
                </a:cubicBezTo>
                <a:cubicBezTo>
                  <a:pt x="8108157" y="567929"/>
                  <a:pt x="8382001" y="675085"/>
                  <a:pt x="8572501" y="767954"/>
                </a:cubicBezTo>
                <a:cubicBezTo>
                  <a:pt x="8763001" y="860823"/>
                  <a:pt x="8882063" y="960835"/>
                  <a:pt x="9001126" y="1039416"/>
                </a:cubicBezTo>
                <a:cubicBezTo>
                  <a:pt x="9120189" y="1117997"/>
                  <a:pt x="9201151" y="1163241"/>
                  <a:pt x="9286876" y="1239441"/>
                </a:cubicBezTo>
                <a:cubicBezTo>
                  <a:pt x="9372601" y="1315641"/>
                  <a:pt x="9444038" y="1406128"/>
                  <a:pt x="9515476" y="1496616"/>
                </a:cubicBezTo>
              </a:path>
            </a:pathLst>
          </a:cu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effectLst>
                <a:outerShdw blurRad="75057" dist="38100" dir="5400000" sy="-20000" rotWithShape="0">
                  <a:prstClr val="black">
                    <a:alpha val="25000"/>
                  </a:prstClr>
                </a:outerShdw>
              </a:effectLst>
            </a:endParaRPr>
          </a:p>
        </p:txBody>
      </p:sp>
      <p:grpSp>
        <p:nvGrpSpPr>
          <p:cNvPr id="31757" name="Groupe 1342"/>
          <p:cNvGrpSpPr>
            <a:grpSpLocks/>
          </p:cNvGrpSpPr>
          <p:nvPr/>
        </p:nvGrpSpPr>
        <p:grpSpPr bwMode="auto">
          <a:xfrm rot="-242299">
            <a:off x="5472113" y="4770438"/>
            <a:ext cx="127000" cy="107950"/>
            <a:chOff x="3135313" y="3783013"/>
            <a:chExt cx="350837" cy="368300"/>
          </a:xfrm>
        </p:grpSpPr>
        <p:sp>
          <p:nvSpPr>
            <p:cNvPr id="31876" name="Freeform 359"/>
            <p:cNvSpPr>
              <a:spLocks/>
            </p:cNvSpPr>
            <p:nvPr/>
          </p:nvSpPr>
          <p:spPr bwMode="auto">
            <a:xfrm>
              <a:off x="3135313" y="3783013"/>
              <a:ext cx="350837" cy="368300"/>
            </a:xfrm>
            <a:custGeom>
              <a:avLst/>
              <a:gdLst>
                <a:gd name="T0" fmla="*/ 0 w 2211"/>
                <a:gd name="T1" fmla="*/ 2147483647 h 2317"/>
                <a:gd name="T2" fmla="*/ 2147483647 w 2211"/>
                <a:gd name="T3" fmla="*/ 2147483647 h 2317"/>
                <a:gd name="T4" fmla="*/ 2147483647 w 2211"/>
                <a:gd name="T5" fmla="*/ 0 h 2317"/>
                <a:gd name="T6" fmla="*/ 0 w 2211"/>
                <a:gd name="T7" fmla="*/ 0 h 2317"/>
                <a:gd name="T8" fmla="*/ 0 w 2211"/>
                <a:gd name="T9" fmla="*/ 2147483647 h 2317"/>
                <a:gd name="T10" fmla="*/ 0 w 2211"/>
                <a:gd name="T11" fmla="*/ 2147483647 h 2317"/>
                <a:gd name="T12" fmla="*/ 0 60000 65536"/>
                <a:gd name="T13" fmla="*/ 0 60000 65536"/>
                <a:gd name="T14" fmla="*/ 0 60000 65536"/>
                <a:gd name="T15" fmla="*/ 0 60000 65536"/>
                <a:gd name="T16" fmla="*/ 0 60000 65536"/>
                <a:gd name="T17" fmla="*/ 0 60000 65536"/>
                <a:gd name="T18" fmla="*/ 0 w 2211"/>
                <a:gd name="T19" fmla="*/ 0 h 2317"/>
                <a:gd name="T20" fmla="*/ 2211 w 2211"/>
                <a:gd name="T21" fmla="*/ 2317 h 2317"/>
              </a:gdLst>
              <a:ahLst/>
              <a:cxnLst>
                <a:cxn ang="T12">
                  <a:pos x="T0" y="T1"/>
                </a:cxn>
                <a:cxn ang="T13">
                  <a:pos x="T2" y="T3"/>
                </a:cxn>
                <a:cxn ang="T14">
                  <a:pos x="T4" y="T5"/>
                </a:cxn>
                <a:cxn ang="T15">
                  <a:pos x="T6" y="T7"/>
                </a:cxn>
                <a:cxn ang="T16">
                  <a:pos x="T8" y="T9"/>
                </a:cxn>
                <a:cxn ang="T17">
                  <a:pos x="T10" y="T11"/>
                </a:cxn>
              </a:cxnLst>
              <a:rect l="T18" t="T19" r="T20" b="T21"/>
              <a:pathLst>
                <a:path w="2211" h="2317">
                  <a:moveTo>
                    <a:pt x="0" y="2317"/>
                  </a:moveTo>
                  <a:lnTo>
                    <a:pt x="2211" y="2317"/>
                  </a:lnTo>
                  <a:lnTo>
                    <a:pt x="2211" y="0"/>
                  </a:lnTo>
                  <a:lnTo>
                    <a:pt x="0" y="0"/>
                  </a:lnTo>
                  <a:lnTo>
                    <a:pt x="0" y="2317"/>
                  </a:lnTo>
                  <a:close/>
                </a:path>
              </a:pathLst>
            </a:custGeom>
            <a:solidFill>
              <a:srgbClr val="174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77" name="Freeform 362"/>
            <p:cNvSpPr>
              <a:spLocks/>
            </p:cNvSpPr>
            <p:nvPr/>
          </p:nvSpPr>
          <p:spPr bwMode="auto">
            <a:xfrm>
              <a:off x="3208338" y="3835401"/>
              <a:ext cx="207962" cy="247650"/>
            </a:xfrm>
            <a:custGeom>
              <a:avLst/>
              <a:gdLst>
                <a:gd name="T0" fmla="*/ 2147483647 w 1306"/>
                <a:gd name="T1" fmla="*/ 2147483647 h 1552"/>
                <a:gd name="T2" fmla="*/ 2147483647 w 1306"/>
                <a:gd name="T3" fmla="*/ 2147483647 h 1552"/>
                <a:gd name="T4" fmla="*/ 2147483647 w 1306"/>
                <a:gd name="T5" fmla="*/ 2147483647 h 1552"/>
                <a:gd name="T6" fmla="*/ 2147483647 w 1306"/>
                <a:gd name="T7" fmla="*/ 2147483647 h 1552"/>
                <a:gd name="T8" fmla="*/ 2147483647 w 1306"/>
                <a:gd name="T9" fmla="*/ 2147483647 h 1552"/>
                <a:gd name="T10" fmla="*/ 0 w 1306"/>
                <a:gd name="T11" fmla="*/ 2147483647 h 1552"/>
                <a:gd name="T12" fmla="*/ 0 w 1306"/>
                <a:gd name="T13" fmla="*/ 0 h 1552"/>
                <a:gd name="T14" fmla="*/ 2147483647 w 1306"/>
                <a:gd name="T15" fmla="*/ 0 h 1552"/>
                <a:gd name="T16" fmla="*/ 2147483647 w 1306"/>
                <a:gd name="T17" fmla="*/ 2147483647 h 1552"/>
                <a:gd name="T18" fmla="*/ 2147483647 w 1306"/>
                <a:gd name="T19" fmla="*/ 2147483647 h 1552"/>
                <a:gd name="T20" fmla="*/ 2147483647 w 1306"/>
                <a:gd name="T21" fmla="*/ 0 h 1552"/>
                <a:gd name="T22" fmla="*/ 2147483647 w 1306"/>
                <a:gd name="T23" fmla="*/ 0 h 1552"/>
                <a:gd name="T24" fmla="*/ 2147483647 w 1306"/>
                <a:gd name="T25" fmla="*/ 2147483647 h 1552"/>
                <a:gd name="T26" fmla="*/ 2147483647 w 1306"/>
                <a:gd name="T27" fmla="*/ 2147483647 h 15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6"/>
                <a:gd name="T43" fmla="*/ 0 h 1552"/>
                <a:gd name="T44" fmla="*/ 1306 w 1306"/>
                <a:gd name="T45" fmla="*/ 1552 h 15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6" h="1552">
                  <a:moveTo>
                    <a:pt x="1306" y="1552"/>
                  </a:moveTo>
                  <a:lnTo>
                    <a:pt x="917" y="1552"/>
                  </a:lnTo>
                  <a:lnTo>
                    <a:pt x="917" y="864"/>
                  </a:lnTo>
                  <a:lnTo>
                    <a:pt x="389" y="864"/>
                  </a:lnTo>
                  <a:lnTo>
                    <a:pt x="389" y="1552"/>
                  </a:lnTo>
                  <a:lnTo>
                    <a:pt x="0" y="1552"/>
                  </a:lnTo>
                  <a:lnTo>
                    <a:pt x="0" y="0"/>
                  </a:lnTo>
                  <a:lnTo>
                    <a:pt x="389" y="0"/>
                  </a:lnTo>
                  <a:lnTo>
                    <a:pt x="389" y="569"/>
                  </a:lnTo>
                  <a:lnTo>
                    <a:pt x="917" y="569"/>
                  </a:lnTo>
                  <a:lnTo>
                    <a:pt x="917" y="0"/>
                  </a:lnTo>
                  <a:lnTo>
                    <a:pt x="1306" y="0"/>
                  </a:lnTo>
                  <a:lnTo>
                    <a:pt x="1306" y="15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1758" name="Groupe 812"/>
          <p:cNvGrpSpPr>
            <a:grpSpLocks/>
          </p:cNvGrpSpPr>
          <p:nvPr/>
        </p:nvGrpSpPr>
        <p:grpSpPr bwMode="auto">
          <a:xfrm rot="1178854">
            <a:off x="8597900" y="5362575"/>
            <a:ext cx="125413" cy="107950"/>
            <a:chOff x="3135313" y="3783013"/>
            <a:chExt cx="350837" cy="368300"/>
          </a:xfrm>
        </p:grpSpPr>
        <p:sp>
          <p:nvSpPr>
            <p:cNvPr id="31874" name="Freeform 359"/>
            <p:cNvSpPr>
              <a:spLocks/>
            </p:cNvSpPr>
            <p:nvPr/>
          </p:nvSpPr>
          <p:spPr bwMode="auto">
            <a:xfrm>
              <a:off x="3135313" y="3783013"/>
              <a:ext cx="350837" cy="368300"/>
            </a:xfrm>
            <a:custGeom>
              <a:avLst/>
              <a:gdLst>
                <a:gd name="T0" fmla="*/ 0 w 2211"/>
                <a:gd name="T1" fmla="*/ 2147483647 h 2317"/>
                <a:gd name="T2" fmla="*/ 2147483647 w 2211"/>
                <a:gd name="T3" fmla="*/ 2147483647 h 2317"/>
                <a:gd name="T4" fmla="*/ 2147483647 w 2211"/>
                <a:gd name="T5" fmla="*/ 0 h 2317"/>
                <a:gd name="T6" fmla="*/ 0 w 2211"/>
                <a:gd name="T7" fmla="*/ 0 h 2317"/>
                <a:gd name="T8" fmla="*/ 0 w 2211"/>
                <a:gd name="T9" fmla="*/ 2147483647 h 2317"/>
                <a:gd name="T10" fmla="*/ 0 w 2211"/>
                <a:gd name="T11" fmla="*/ 2147483647 h 2317"/>
                <a:gd name="T12" fmla="*/ 0 60000 65536"/>
                <a:gd name="T13" fmla="*/ 0 60000 65536"/>
                <a:gd name="T14" fmla="*/ 0 60000 65536"/>
                <a:gd name="T15" fmla="*/ 0 60000 65536"/>
                <a:gd name="T16" fmla="*/ 0 60000 65536"/>
                <a:gd name="T17" fmla="*/ 0 60000 65536"/>
                <a:gd name="T18" fmla="*/ 0 w 2211"/>
                <a:gd name="T19" fmla="*/ 0 h 2317"/>
                <a:gd name="T20" fmla="*/ 2211 w 2211"/>
                <a:gd name="T21" fmla="*/ 2317 h 2317"/>
              </a:gdLst>
              <a:ahLst/>
              <a:cxnLst>
                <a:cxn ang="T12">
                  <a:pos x="T0" y="T1"/>
                </a:cxn>
                <a:cxn ang="T13">
                  <a:pos x="T2" y="T3"/>
                </a:cxn>
                <a:cxn ang="T14">
                  <a:pos x="T4" y="T5"/>
                </a:cxn>
                <a:cxn ang="T15">
                  <a:pos x="T6" y="T7"/>
                </a:cxn>
                <a:cxn ang="T16">
                  <a:pos x="T8" y="T9"/>
                </a:cxn>
                <a:cxn ang="T17">
                  <a:pos x="T10" y="T11"/>
                </a:cxn>
              </a:cxnLst>
              <a:rect l="T18" t="T19" r="T20" b="T21"/>
              <a:pathLst>
                <a:path w="2211" h="2317">
                  <a:moveTo>
                    <a:pt x="0" y="2317"/>
                  </a:moveTo>
                  <a:lnTo>
                    <a:pt x="2211" y="2317"/>
                  </a:lnTo>
                  <a:lnTo>
                    <a:pt x="2211" y="0"/>
                  </a:lnTo>
                  <a:lnTo>
                    <a:pt x="0" y="0"/>
                  </a:lnTo>
                  <a:lnTo>
                    <a:pt x="0" y="2317"/>
                  </a:lnTo>
                  <a:close/>
                </a:path>
              </a:pathLst>
            </a:custGeom>
            <a:solidFill>
              <a:srgbClr val="174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75" name="Freeform 362"/>
            <p:cNvSpPr>
              <a:spLocks/>
            </p:cNvSpPr>
            <p:nvPr/>
          </p:nvSpPr>
          <p:spPr bwMode="auto">
            <a:xfrm>
              <a:off x="3208338" y="3835401"/>
              <a:ext cx="207962" cy="247650"/>
            </a:xfrm>
            <a:custGeom>
              <a:avLst/>
              <a:gdLst>
                <a:gd name="T0" fmla="*/ 2147483647 w 1306"/>
                <a:gd name="T1" fmla="*/ 2147483647 h 1552"/>
                <a:gd name="T2" fmla="*/ 2147483647 w 1306"/>
                <a:gd name="T3" fmla="*/ 2147483647 h 1552"/>
                <a:gd name="T4" fmla="*/ 2147483647 w 1306"/>
                <a:gd name="T5" fmla="*/ 2147483647 h 1552"/>
                <a:gd name="T6" fmla="*/ 2147483647 w 1306"/>
                <a:gd name="T7" fmla="*/ 2147483647 h 1552"/>
                <a:gd name="T8" fmla="*/ 2147483647 w 1306"/>
                <a:gd name="T9" fmla="*/ 2147483647 h 1552"/>
                <a:gd name="T10" fmla="*/ 0 w 1306"/>
                <a:gd name="T11" fmla="*/ 2147483647 h 1552"/>
                <a:gd name="T12" fmla="*/ 0 w 1306"/>
                <a:gd name="T13" fmla="*/ 0 h 1552"/>
                <a:gd name="T14" fmla="*/ 2147483647 w 1306"/>
                <a:gd name="T15" fmla="*/ 0 h 1552"/>
                <a:gd name="T16" fmla="*/ 2147483647 w 1306"/>
                <a:gd name="T17" fmla="*/ 2147483647 h 1552"/>
                <a:gd name="T18" fmla="*/ 2147483647 w 1306"/>
                <a:gd name="T19" fmla="*/ 2147483647 h 1552"/>
                <a:gd name="T20" fmla="*/ 2147483647 w 1306"/>
                <a:gd name="T21" fmla="*/ 0 h 1552"/>
                <a:gd name="T22" fmla="*/ 2147483647 w 1306"/>
                <a:gd name="T23" fmla="*/ 0 h 1552"/>
                <a:gd name="T24" fmla="*/ 2147483647 w 1306"/>
                <a:gd name="T25" fmla="*/ 2147483647 h 1552"/>
                <a:gd name="T26" fmla="*/ 2147483647 w 1306"/>
                <a:gd name="T27" fmla="*/ 2147483647 h 15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6"/>
                <a:gd name="T43" fmla="*/ 0 h 1552"/>
                <a:gd name="T44" fmla="*/ 1306 w 1306"/>
                <a:gd name="T45" fmla="*/ 1552 h 15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6" h="1552">
                  <a:moveTo>
                    <a:pt x="1306" y="1552"/>
                  </a:moveTo>
                  <a:lnTo>
                    <a:pt x="917" y="1552"/>
                  </a:lnTo>
                  <a:lnTo>
                    <a:pt x="917" y="864"/>
                  </a:lnTo>
                  <a:lnTo>
                    <a:pt x="389" y="864"/>
                  </a:lnTo>
                  <a:lnTo>
                    <a:pt x="389" y="1552"/>
                  </a:lnTo>
                  <a:lnTo>
                    <a:pt x="0" y="1552"/>
                  </a:lnTo>
                  <a:lnTo>
                    <a:pt x="0" y="0"/>
                  </a:lnTo>
                  <a:lnTo>
                    <a:pt x="389" y="0"/>
                  </a:lnTo>
                  <a:lnTo>
                    <a:pt x="389" y="569"/>
                  </a:lnTo>
                  <a:lnTo>
                    <a:pt x="917" y="569"/>
                  </a:lnTo>
                  <a:lnTo>
                    <a:pt x="917" y="0"/>
                  </a:lnTo>
                  <a:lnTo>
                    <a:pt x="1306" y="0"/>
                  </a:lnTo>
                  <a:lnTo>
                    <a:pt x="1306" y="15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1759" name="Freeform 359"/>
          <p:cNvSpPr>
            <a:spLocks/>
          </p:cNvSpPr>
          <p:nvPr/>
        </p:nvSpPr>
        <p:spPr bwMode="auto">
          <a:xfrm rot="-744109">
            <a:off x="2770188" y="4854575"/>
            <a:ext cx="401637" cy="95250"/>
          </a:xfrm>
          <a:custGeom>
            <a:avLst/>
            <a:gdLst>
              <a:gd name="T0" fmla="*/ 0 w 2211"/>
              <a:gd name="T1" fmla="*/ 2147483647 h 2317"/>
              <a:gd name="T2" fmla="*/ 2147483647 w 2211"/>
              <a:gd name="T3" fmla="*/ 2147483647 h 2317"/>
              <a:gd name="T4" fmla="*/ 2147483647 w 2211"/>
              <a:gd name="T5" fmla="*/ 0 h 2317"/>
              <a:gd name="T6" fmla="*/ 0 w 2211"/>
              <a:gd name="T7" fmla="*/ 0 h 2317"/>
              <a:gd name="T8" fmla="*/ 0 w 2211"/>
              <a:gd name="T9" fmla="*/ 2147483647 h 2317"/>
              <a:gd name="T10" fmla="*/ 0 w 2211"/>
              <a:gd name="T11" fmla="*/ 2147483647 h 2317"/>
              <a:gd name="T12" fmla="*/ 0 60000 65536"/>
              <a:gd name="T13" fmla="*/ 0 60000 65536"/>
              <a:gd name="T14" fmla="*/ 0 60000 65536"/>
              <a:gd name="T15" fmla="*/ 0 60000 65536"/>
              <a:gd name="T16" fmla="*/ 0 60000 65536"/>
              <a:gd name="T17" fmla="*/ 0 60000 65536"/>
              <a:gd name="T18" fmla="*/ 0 w 2211"/>
              <a:gd name="T19" fmla="*/ 0 h 2317"/>
              <a:gd name="T20" fmla="*/ 2211 w 2211"/>
              <a:gd name="T21" fmla="*/ 2317 h 2317"/>
            </a:gdLst>
            <a:ahLst/>
            <a:cxnLst>
              <a:cxn ang="T12">
                <a:pos x="T0" y="T1"/>
              </a:cxn>
              <a:cxn ang="T13">
                <a:pos x="T2" y="T3"/>
              </a:cxn>
              <a:cxn ang="T14">
                <a:pos x="T4" y="T5"/>
              </a:cxn>
              <a:cxn ang="T15">
                <a:pos x="T6" y="T7"/>
              </a:cxn>
              <a:cxn ang="T16">
                <a:pos x="T8" y="T9"/>
              </a:cxn>
              <a:cxn ang="T17">
                <a:pos x="T10" y="T11"/>
              </a:cxn>
            </a:cxnLst>
            <a:rect l="T18" t="T19" r="T20" b="T21"/>
            <a:pathLst>
              <a:path w="2211" h="2317">
                <a:moveTo>
                  <a:pt x="0" y="2317"/>
                </a:moveTo>
                <a:lnTo>
                  <a:pt x="2211" y="2317"/>
                </a:lnTo>
                <a:lnTo>
                  <a:pt x="2211" y="0"/>
                </a:lnTo>
                <a:lnTo>
                  <a:pt x="0" y="0"/>
                </a:lnTo>
                <a:lnTo>
                  <a:pt x="0" y="2317"/>
                </a:lnTo>
                <a:close/>
              </a:path>
            </a:pathLst>
          </a:custGeom>
          <a:solidFill>
            <a:srgbClr val="174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60" name="ZoneTexte 320"/>
          <p:cNvSpPr txBox="1">
            <a:spLocks noChangeArrowheads="1"/>
          </p:cNvSpPr>
          <p:nvPr/>
        </p:nvSpPr>
        <p:spPr bwMode="auto">
          <a:xfrm rot="-770131">
            <a:off x="2717800" y="4797425"/>
            <a:ext cx="533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sz="1000" b="1">
                <a:solidFill>
                  <a:schemeClr val="bg1"/>
                </a:solidFill>
              </a:rPr>
              <a:t>RADIO</a:t>
            </a:r>
            <a:endParaRPr lang="fr-FR" b="1">
              <a:solidFill>
                <a:schemeClr val="bg1"/>
              </a:solidFill>
            </a:endParaRPr>
          </a:p>
        </p:txBody>
      </p:sp>
      <p:cxnSp>
        <p:nvCxnSpPr>
          <p:cNvPr id="926" name="Connecteur droit 925"/>
          <p:cNvCxnSpPr>
            <a:endCxn id="32141" idx="8"/>
          </p:cNvCxnSpPr>
          <p:nvPr/>
        </p:nvCxnSpPr>
        <p:spPr>
          <a:xfrm flipH="1">
            <a:off x="566738" y="5222875"/>
            <a:ext cx="257175" cy="265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Connecteur droit 926"/>
          <p:cNvCxnSpPr/>
          <p:nvPr/>
        </p:nvCxnSpPr>
        <p:spPr>
          <a:xfrm>
            <a:off x="823913" y="5227638"/>
            <a:ext cx="431800" cy="41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763" name="ZoneTexte 338"/>
          <p:cNvSpPr txBox="1">
            <a:spLocks noChangeArrowheads="1"/>
          </p:cNvSpPr>
          <p:nvPr/>
        </p:nvSpPr>
        <p:spPr bwMode="auto">
          <a:xfrm>
            <a:off x="1687513" y="5638800"/>
            <a:ext cx="58721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fr-FR" dirty="0">
                <a:latin typeface="Century Gothic" pitchFamily="34" charset="0"/>
              </a:rPr>
              <a:t>Le médecin spécialiste en charge </a:t>
            </a:r>
            <a:r>
              <a:rPr lang="fr-FR" dirty="0" smtClean="0">
                <a:latin typeface="Century Gothic" pitchFamily="34" charset="0"/>
              </a:rPr>
              <a:t>du patient peut </a:t>
            </a:r>
            <a:r>
              <a:rPr lang="fr-FR" dirty="0">
                <a:latin typeface="Century Gothic" pitchFamily="34" charset="0"/>
              </a:rPr>
              <a:t>suivre l’évolution de la pathologie en comparant les images</a:t>
            </a:r>
          </a:p>
        </p:txBody>
      </p:sp>
      <p:sp>
        <p:nvSpPr>
          <p:cNvPr id="960" name="Flèche droite 959"/>
          <p:cNvSpPr/>
          <p:nvPr/>
        </p:nvSpPr>
        <p:spPr>
          <a:xfrm rot="21287422">
            <a:off x="1506538" y="4927600"/>
            <a:ext cx="569912" cy="190500"/>
          </a:xfrm>
          <a:prstGeom prst="rightArrow">
            <a:avLst/>
          </a:prstGeom>
          <a:noFill/>
          <a:ln>
            <a:noFill/>
          </a:ln>
          <a:effectLst/>
          <a:ex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31765" name="Image 9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1938338"/>
            <a:ext cx="742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6" name="Groupe 323"/>
          <p:cNvGrpSpPr>
            <a:grpSpLocks/>
          </p:cNvGrpSpPr>
          <p:nvPr/>
        </p:nvGrpSpPr>
        <p:grpSpPr bwMode="auto">
          <a:xfrm rot="-1449781">
            <a:off x="1652588" y="4776788"/>
            <a:ext cx="527050" cy="804862"/>
            <a:chOff x="732038" y="4152623"/>
            <a:chExt cx="692150" cy="1058863"/>
          </a:xfrm>
        </p:grpSpPr>
        <p:sp>
          <p:nvSpPr>
            <p:cNvPr id="31844" name="AutoShape 27"/>
            <p:cNvSpPr>
              <a:spLocks noChangeAspect="1" noChangeArrowheads="1" noTextEdit="1"/>
            </p:cNvSpPr>
            <p:nvPr/>
          </p:nvSpPr>
          <p:spPr bwMode="auto">
            <a:xfrm rot="-235569">
              <a:off x="732038" y="4152623"/>
              <a:ext cx="69215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845" name="Freeform 35"/>
            <p:cNvSpPr>
              <a:spLocks/>
            </p:cNvSpPr>
            <p:nvPr/>
          </p:nvSpPr>
          <p:spPr bwMode="auto">
            <a:xfrm rot="-235569">
              <a:off x="1095071" y="5111836"/>
              <a:ext cx="79375" cy="49213"/>
            </a:xfrm>
            <a:custGeom>
              <a:avLst/>
              <a:gdLst>
                <a:gd name="T0" fmla="*/ 2147483647 w 50"/>
                <a:gd name="T1" fmla="*/ 2147483647 h 31"/>
                <a:gd name="T2" fmla="*/ 2147483647 w 50"/>
                <a:gd name="T3" fmla="*/ 2147483647 h 31"/>
                <a:gd name="T4" fmla="*/ 2147483647 w 50"/>
                <a:gd name="T5" fmla="*/ 2147483647 h 31"/>
                <a:gd name="T6" fmla="*/ 0 w 50"/>
                <a:gd name="T7" fmla="*/ 2147483647 h 31"/>
                <a:gd name="T8" fmla="*/ 0 w 50"/>
                <a:gd name="T9" fmla="*/ 2147483647 h 31"/>
                <a:gd name="T10" fmla="*/ 0 w 50"/>
                <a:gd name="T11" fmla="*/ 2147483647 h 31"/>
                <a:gd name="T12" fmla="*/ 2147483647 w 50"/>
                <a:gd name="T13" fmla="*/ 2147483647 h 31"/>
                <a:gd name="T14" fmla="*/ 2147483647 w 50"/>
                <a:gd name="T15" fmla="*/ 2147483647 h 31"/>
                <a:gd name="T16" fmla="*/ 2147483647 w 50"/>
                <a:gd name="T17" fmla="*/ 2147483647 h 31"/>
                <a:gd name="T18" fmla="*/ 2147483647 w 50"/>
                <a:gd name="T19" fmla="*/ 2147483647 h 31"/>
                <a:gd name="T20" fmla="*/ 2147483647 w 50"/>
                <a:gd name="T21" fmla="*/ 2147483647 h 31"/>
                <a:gd name="T22" fmla="*/ 2147483647 w 50"/>
                <a:gd name="T23" fmla="*/ 2147483647 h 31"/>
                <a:gd name="T24" fmla="*/ 2147483647 w 50"/>
                <a:gd name="T25" fmla="*/ 2147483647 h 31"/>
                <a:gd name="T26" fmla="*/ 2147483647 w 50"/>
                <a:gd name="T27" fmla="*/ 2147483647 h 31"/>
                <a:gd name="T28" fmla="*/ 2147483647 w 50"/>
                <a:gd name="T29" fmla="*/ 2147483647 h 31"/>
                <a:gd name="T30" fmla="*/ 2147483647 w 50"/>
                <a:gd name="T31" fmla="*/ 2147483647 h 31"/>
                <a:gd name="T32" fmla="*/ 2147483647 w 50"/>
                <a:gd name="T33" fmla="*/ 2147483647 h 31"/>
                <a:gd name="T34" fmla="*/ 2147483647 w 50"/>
                <a:gd name="T35" fmla="*/ 2147483647 h 31"/>
                <a:gd name="T36" fmla="*/ 2147483647 w 50"/>
                <a:gd name="T37" fmla="*/ 2147483647 h 31"/>
                <a:gd name="T38" fmla="*/ 2147483647 w 50"/>
                <a:gd name="T39" fmla="*/ 2147483647 h 31"/>
                <a:gd name="T40" fmla="*/ 2147483647 w 50"/>
                <a:gd name="T41" fmla="*/ 2147483647 h 31"/>
                <a:gd name="T42" fmla="*/ 2147483647 w 50"/>
                <a:gd name="T43" fmla="*/ 2147483647 h 31"/>
                <a:gd name="T44" fmla="*/ 2147483647 w 50"/>
                <a:gd name="T45" fmla="*/ 2147483647 h 31"/>
                <a:gd name="T46" fmla="*/ 2147483647 w 50"/>
                <a:gd name="T47" fmla="*/ 2147483647 h 31"/>
                <a:gd name="T48" fmla="*/ 2147483647 w 50"/>
                <a:gd name="T49" fmla="*/ 2147483647 h 31"/>
                <a:gd name="T50" fmla="*/ 2147483647 w 50"/>
                <a:gd name="T51" fmla="*/ 2147483647 h 31"/>
                <a:gd name="T52" fmla="*/ 2147483647 w 50"/>
                <a:gd name="T53" fmla="*/ 2147483647 h 31"/>
                <a:gd name="T54" fmla="*/ 2147483647 w 50"/>
                <a:gd name="T55" fmla="*/ 2147483647 h 31"/>
                <a:gd name="T56" fmla="*/ 2147483647 w 50"/>
                <a:gd name="T57" fmla="*/ 2147483647 h 31"/>
                <a:gd name="T58" fmla="*/ 2147483647 w 50"/>
                <a:gd name="T59" fmla="*/ 2147483647 h 31"/>
                <a:gd name="T60" fmla="*/ 2147483647 w 50"/>
                <a:gd name="T61" fmla="*/ 2147483647 h 31"/>
                <a:gd name="T62" fmla="*/ 2147483647 w 50"/>
                <a:gd name="T63" fmla="*/ 2147483647 h 31"/>
                <a:gd name="T64" fmla="*/ 2147483647 w 50"/>
                <a:gd name="T65" fmla="*/ 2147483647 h 31"/>
                <a:gd name="T66" fmla="*/ 2147483647 w 50"/>
                <a:gd name="T67" fmla="*/ 2147483647 h 31"/>
                <a:gd name="T68" fmla="*/ 2147483647 w 50"/>
                <a:gd name="T69" fmla="*/ 2147483647 h 31"/>
                <a:gd name="T70" fmla="*/ 2147483647 w 50"/>
                <a:gd name="T71" fmla="*/ 2147483647 h 31"/>
                <a:gd name="T72" fmla="*/ 2147483647 w 50"/>
                <a:gd name="T73" fmla="*/ 2147483647 h 31"/>
                <a:gd name="T74" fmla="*/ 2147483647 w 50"/>
                <a:gd name="T75" fmla="*/ 2147483647 h 31"/>
                <a:gd name="T76" fmla="*/ 2147483647 w 50"/>
                <a:gd name="T77" fmla="*/ 0 h 31"/>
                <a:gd name="T78" fmla="*/ 2147483647 w 50"/>
                <a:gd name="T79" fmla="*/ 2147483647 h 31"/>
                <a:gd name="T80" fmla="*/ 2147483647 w 50"/>
                <a:gd name="T81" fmla="*/ 2147483647 h 31"/>
                <a:gd name="T82" fmla="*/ 2147483647 w 50"/>
                <a:gd name="T83" fmla="*/ 2147483647 h 31"/>
                <a:gd name="T84" fmla="*/ 2147483647 w 50"/>
                <a:gd name="T85" fmla="*/ 2147483647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
                <a:gd name="T130" fmla="*/ 0 h 31"/>
                <a:gd name="T131" fmla="*/ 50 w 5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 h="31">
                  <a:moveTo>
                    <a:pt x="2" y="5"/>
                  </a:moveTo>
                  <a:lnTo>
                    <a:pt x="2" y="5"/>
                  </a:lnTo>
                  <a:lnTo>
                    <a:pt x="1" y="9"/>
                  </a:lnTo>
                  <a:lnTo>
                    <a:pt x="0" y="11"/>
                  </a:lnTo>
                  <a:lnTo>
                    <a:pt x="0" y="14"/>
                  </a:lnTo>
                  <a:lnTo>
                    <a:pt x="3" y="22"/>
                  </a:lnTo>
                  <a:lnTo>
                    <a:pt x="4" y="27"/>
                  </a:lnTo>
                  <a:lnTo>
                    <a:pt x="5" y="31"/>
                  </a:lnTo>
                  <a:lnTo>
                    <a:pt x="7" y="31"/>
                  </a:lnTo>
                  <a:lnTo>
                    <a:pt x="6" y="25"/>
                  </a:lnTo>
                  <a:lnTo>
                    <a:pt x="6" y="19"/>
                  </a:lnTo>
                  <a:lnTo>
                    <a:pt x="7" y="18"/>
                  </a:lnTo>
                  <a:lnTo>
                    <a:pt x="8" y="16"/>
                  </a:lnTo>
                  <a:lnTo>
                    <a:pt x="11" y="16"/>
                  </a:lnTo>
                  <a:lnTo>
                    <a:pt x="13" y="17"/>
                  </a:lnTo>
                  <a:lnTo>
                    <a:pt x="18" y="20"/>
                  </a:lnTo>
                  <a:lnTo>
                    <a:pt x="27" y="29"/>
                  </a:lnTo>
                  <a:lnTo>
                    <a:pt x="31" y="31"/>
                  </a:lnTo>
                  <a:lnTo>
                    <a:pt x="37" y="31"/>
                  </a:lnTo>
                  <a:lnTo>
                    <a:pt x="45" y="31"/>
                  </a:lnTo>
                  <a:lnTo>
                    <a:pt x="50" y="29"/>
                  </a:lnTo>
                  <a:lnTo>
                    <a:pt x="49" y="28"/>
                  </a:lnTo>
                  <a:lnTo>
                    <a:pt x="48" y="27"/>
                  </a:lnTo>
                  <a:lnTo>
                    <a:pt x="46" y="27"/>
                  </a:lnTo>
                  <a:lnTo>
                    <a:pt x="42" y="26"/>
                  </a:lnTo>
                  <a:lnTo>
                    <a:pt x="35" y="21"/>
                  </a:lnTo>
                  <a:lnTo>
                    <a:pt x="28" y="16"/>
                  </a:lnTo>
                  <a:lnTo>
                    <a:pt x="25" y="12"/>
                  </a:lnTo>
                  <a:lnTo>
                    <a:pt x="22" y="6"/>
                  </a:lnTo>
                  <a:lnTo>
                    <a:pt x="19" y="2"/>
                  </a:lnTo>
                  <a:lnTo>
                    <a:pt x="16" y="1"/>
                  </a:lnTo>
                  <a:lnTo>
                    <a:pt x="13" y="0"/>
                  </a:lnTo>
                  <a:lnTo>
                    <a:pt x="10" y="1"/>
                  </a:lnTo>
                  <a:lnTo>
                    <a:pt x="4" y="4"/>
                  </a:lnTo>
                  <a:lnTo>
                    <a:pt x="2" y="5"/>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46" name="Freeform 36"/>
            <p:cNvSpPr>
              <a:spLocks/>
            </p:cNvSpPr>
            <p:nvPr/>
          </p:nvSpPr>
          <p:spPr bwMode="auto">
            <a:xfrm rot="-235569">
              <a:off x="798745" y="5042497"/>
              <a:ext cx="50800" cy="85725"/>
            </a:xfrm>
            <a:custGeom>
              <a:avLst/>
              <a:gdLst>
                <a:gd name="T0" fmla="*/ 2147483647 w 32"/>
                <a:gd name="T1" fmla="*/ 0 h 54"/>
                <a:gd name="T2" fmla="*/ 2147483647 w 32"/>
                <a:gd name="T3" fmla="*/ 0 h 54"/>
                <a:gd name="T4" fmla="*/ 2147483647 w 32"/>
                <a:gd name="T5" fmla="*/ 0 h 54"/>
                <a:gd name="T6" fmla="*/ 2147483647 w 32"/>
                <a:gd name="T7" fmla="*/ 0 h 54"/>
                <a:gd name="T8" fmla="*/ 2147483647 w 32"/>
                <a:gd name="T9" fmla="*/ 2147483647 h 54"/>
                <a:gd name="T10" fmla="*/ 2147483647 w 32"/>
                <a:gd name="T11" fmla="*/ 2147483647 h 54"/>
                <a:gd name="T12" fmla="*/ 2147483647 w 32"/>
                <a:gd name="T13" fmla="*/ 2147483647 h 54"/>
                <a:gd name="T14" fmla="*/ 2147483647 w 32"/>
                <a:gd name="T15" fmla="*/ 2147483647 h 54"/>
                <a:gd name="T16" fmla="*/ 0 w 32"/>
                <a:gd name="T17" fmla="*/ 2147483647 h 54"/>
                <a:gd name="T18" fmla="*/ 0 w 32"/>
                <a:gd name="T19" fmla="*/ 2147483647 h 54"/>
                <a:gd name="T20" fmla="*/ 0 w 32"/>
                <a:gd name="T21" fmla="*/ 2147483647 h 54"/>
                <a:gd name="T22" fmla="*/ 2147483647 w 32"/>
                <a:gd name="T23" fmla="*/ 2147483647 h 54"/>
                <a:gd name="T24" fmla="*/ 2147483647 w 32"/>
                <a:gd name="T25" fmla="*/ 2147483647 h 54"/>
                <a:gd name="T26" fmla="*/ 2147483647 w 32"/>
                <a:gd name="T27" fmla="*/ 2147483647 h 54"/>
                <a:gd name="T28" fmla="*/ 2147483647 w 32"/>
                <a:gd name="T29" fmla="*/ 2147483647 h 54"/>
                <a:gd name="T30" fmla="*/ 2147483647 w 32"/>
                <a:gd name="T31" fmla="*/ 2147483647 h 54"/>
                <a:gd name="T32" fmla="*/ 2147483647 w 32"/>
                <a:gd name="T33" fmla="*/ 2147483647 h 54"/>
                <a:gd name="T34" fmla="*/ 2147483647 w 32"/>
                <a:gd name="T35" fmla="*/ 2147483647 h 54"/>
                <a:gd name="T36" fmla="*/ 2147483647 w 32"/>
                <a:gd name="T37" fmla="*/ 2147483647 h 54"/>
                <a:gd name="T38" fmla="*/ 2147483647 w 32"/>
                <a:gd name="T39" fmla="*/ 2147483647 h 54"/>
                <a:gd name="T40" fmla="*/ 2147483647 w 32"/>
                <a:gd name="T41" fmla="*/ 2147483647 h 54"/>
                <a:gd name="T42" fmla="*/ 2147483647 w 32"/>
                <a:gd name="T43" fmla="*/ 2147483647 h 54"/>
                <a:gd name="T44" fmla="*/ 2147483647 w 32"/>
                <a:gd name="T45" fmla="*/ 2147483647 h 54"/>
                <a:gd name="T46" fmla="*/ 2147483647 w 32"/>
                <a:gd name="T47" fmla="*/ 2147483647 h 54"/>
                <a:gd name="T48" fmla="*/ 2147483647 w 32"/>
                <a:gd name="T49" fmla="*/ 2147483647 h 54"/>
                <a:gd name="T50" fmla="*/ 2147483647 w 32"/>
                <a:gd name="T51" fmla="*/ 2147483647 h 54"/>
                <a:gd name="T52" fmla="*/ 2147483647 w 32"/>
                <a:gd name="T53" fmla="*/ 2147483647 h 54"/>
                <a:gd name="T54" fmla="*/ 2147483647 w 32"/>
                <a:gd name="T55" fmla="*/ 2147483647 h 54"/>
                <a:gd name="T56" fmla="*/ 2147483647 w 32"/>
                <a:gd name="T57" fmla="*/ 2147483647 h 54"/>
                <a:gd name="T58" fmla="*/ 2147483647 w 32"/>
                <a:gd name="T59" fmla="*/ 2147483647 h 54"/>
                <a:gd name="T60" fmla="*/ 2147483647 w 32"/>
                <a:gd name="T61" fmla="*/ 2147483647 h 54"/>
                <a:gd name="T62" fmla="*/ 2147483647 w 32"/>
                <a:gd name="T63" fmla="*/ 2147483647 h 54"/>
                <a:gd name="T64" fmla="*/ 2147483647 w 32"/>
                <a:gd name="T65" fmla="*/ 2147483647 h 54"/>
                <a:gd name="T66" fmla="*/ 2147483647 w 32"/>
                <a:gd name="T67" fmla="*/ 2147483647 h 54"/>
                <a:gd name="T68" fmla="*/ 2147483647 w 32"/>
                <a:gd name="T69" fmla="*/ 2147483647 h 54"/>
                <a:gd name="T70" fmla="*/ 2147483647 w 32"/>
                <a:gd name="T71" fmla="*/ 2147483647 h 54"/>
                <a:gd name="T72" fmla="*/ 2147483647 w 32"/>
                <a:gd name="T73" fmla="*/ 2147483647 h 54"/>
                <a:gd name="T74" fmla="*/ 2147483647 w 32"/>
                <a:gd name="T75" fmla="*/ 2147483647 h 54"/>
                <a:gd name="T76" fmla="*/ 2147483647 w 32"/>
                <a:gd name="T77" fmla="*/ 2147483647 h 54"/>
                <a:gd name="T78" fmla="*/ 2147483647 w 32"/>
                <a:gd name="T79" fmla="*/ 2147483647 h 54"/>
                <a:gd name="T80" fmla="*/ 2147483647 w 32"/>
                <a:gd name="T81" fmla="*/ 2147483647 h 54"/>
                <a:gd name="T82" fmla="*/ 2147483647 w 32"/>
                <a:gd name="T83" fmla="*/ 0 h 54"/>
                <a:gd name="T84" fmla="*/ 2147483647 w 32"/>
                <a:gd name="T85" fmla="*/ 0 h 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54"/>
                <a:gd name="T131" fmla="*/ 32 w 32"/>
                <a:gd name="T132" fmla="*/ 54 h 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54">
                  <a:moveTo>
                    <a:pt x="22" y="0"/>
                  </a:moveTo>
                  <a:lnTo>
                    <a:pt x="22" y="0"/>
                  </a:lnTo>
                  <a:lnTo>
                    <a:pt x="19" y="0"/>
                  </a:lnTo>
                  <a:lnTo>
                    <a:pt x="16" y="0"/>
                  </a:lnTo>
                  <a:lnTo>
                    <a:pt x="12" y="2"/>
                  </a:lnTo>
                  <a:lnTo>
                    <a:pt x="7" y="8"/>
                  </a:lnTo>
                  <a:lnTo>
                    <a:pt x="3" y="10"/>
                  </a:lnTo>
                  <a:lnTo>
                    <a:pt x="0" y="12"/>
                  </a:lnTo>
                  <a:lnTo>
                    <a:pt x="0" y="14"/>
                  </a:lnTo>
                  <a:lnTo>
                    <a:pt x="5" y="11"/>
                  </a:lnTo>
                  <a:lnTo>
                    <a:pt x="10" y="10"/>
                  </a:lnTo>
                  <a:lnTo>
                    <a:pt x="12" y="10"/>
                  </a:lnTo>
                  <a:lnTo>
                    <a:pt x="14" y="10"/>
                  </a:lnTo>
                  <a:lnTo>
                    <a:pt x="15" y="12"/>
                  </a:lnTo>
                  <a:lnTo>
                    <a:pt x="15" y="14"/>
                  </a:lnTo>
                  <a:lnTo>
                    <a:pt x="14" y="21"/>
                  </a:lnTo>
                  <a:lnTo>
                    <a:pt x="8" y="31"/>
                  </a:lnTo>
                  <a:lnTo>
                    <a:pt x="8" y="37"/>
                  </a:lnTo>
                  <a:lnTo>
                    <a:pt x="10" y="43"/>
                  </a:lnTo>
                  <a:lnTo>
                    <a:pt x="12" y="49"/>
                  </a:lnTo>
                  <a:lnTo>
                    <a:pt x="17" y="54"/>
                  </a:lnTo>
                  <a:lnTo>
                    <a:pt x="18" y="53"/>
                  </a:lnTo>
                  <a:lnTo>
                    <a:pt x="18" y="51"/>
                  </a:lnTo>
                  <a:lnTo>
                    <a:pt x="18" y="48"/>
                  </a:lnTo>
                  <a:lnTo>
                    <a:pt x="17" y="44"/>
                  </a:lnTo>
                  <a:lnTo>
                    <a:pt x="18" y="37"/>
                  </a:lnTo>
                  <a:lnTo>
                    <a:pt x="21" y="28"/>
                  </a:lnTo>
                  <a:lnTo>
                    <a:pt x="24" y="24"/>
                  </a:lnTo>
                  <a:lnTo>
                    <a:pt x="27" y="20"/>
                  </a:lnTo>
                  <a:lnTo>
                    <a:pt x="31" y="15"/>
                  </a:lnTo>
                  <a:lnTo>
                    <a:pt x="32" y="12"/>
                  </a:lnTo>
                  <a:lnTo>
                    <a:pt x="31" y="9"/>
                  </a:lnTo>
                  <a:lnTo>
                    <a:pt x="29" y="7"/>
                  </a:lnTo>
                  <a:lnTo>
                    <a:pt x="24" y="2"/>
                  </a:lnTo>
                  <a:lnTo>
                    <a:pt x="22"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47" name="Freeform 37"/>
            <p:cNvSpPr>
              <a:spLocks/>
            </p:cNvSpPr>
            <p:nvPr/>
          </p:nvSpPr>
          <p:spPr bwMode="auto">
            <a:xfrm rot="-235569">
              <a:off x="893032" y="4375356"/>
              <a:ext cx="155575" cy="176213"/>
            </a:xfrm>
            <a:custGeom>
              <a:avLst/>
              <a:gdLst>
                <a:gd name="T0" fmla="*/ 0 w 98"/>
                <a:gd name="T1" fmla="*/ 2147483647 h 111"/>
                <a:gd name="T2" fmla="*/ 2147483647 w 98"/>
                <a:gd name="T3" fmla="*/ 0 h 111"/>
                <a:gd name="T4" fmla="*/ 2147483647 w 98"/>
                <a:gd name="T5" fmla="*/ 2147483647 h 111"/>
                <a:gd name="T6" fmla="*/ 2147483647 w 98"/>
                <a:gd name="T7" fmla="*/ 2147483647 h 111"/>
                <a:gd name="T8" fmla="*/ 0 w 98"/>
                <a:gd name="T9" fmla="*/ 2147483647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110"/>
                  </a:moveTo>
                  <a:lnTo>
                    <a:pt x="98" y="0"/>
                  </a:lnTo>
                  <a:lnTo>
                    <a:pt x="98" y="10"/>
                  </a:lnTo>
                  <a:lnTo>
                    <a:pt x="20" y="111"/>
                  </a:lnTo>
                  <a:lnTo>
                    <a:pt x="0" y="11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48" name="Freeform 39"/>
            <p:cNvSpPr>
              <a:spLocks/>
            </p:cNvSpPr>
            <p:nvPr/>
          </p:nvSpPr>
          <p:spPr bwMode="auto">
            <a:xfrm rot="-235569">
              <a:off x="1257199" y="4557042"/>
              <a:ext cx="63500" cy="41275"/>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2147483647 w 40"/>
                <a:gd name="T33" fmla="*/ 2147483647 h 26"/>
                <a:gd name="T34" fmla="*/ 2147483647 w 40"/>
                <a:gd name="T35" fmla="*/ 2147483647 h 26"/>
                <a:gd name="T36" fmla="*/ 2147483647 w 40"/>
                <a:gd name="T37" fmla="*/ 2147483647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2147483647 w 40"/>
                <a:gd name="T71" fmla="*/ 0 h 26"/>
                <a:gd name="T72" fmla="*/ 0 w 40"/>
                <a:gd name="T73" fmla="*/ 0 h 26"/>
                <a:gd name="T74" fmla="*/ 2147483647 w 40"/>
                <a:gd name="T75" fmla="*/ 2147483647 h 26"/>
                <a:gd name="T76" fmla="*/ 2147483647 w 40"/>
                <a:gd name="T77" fmla="*/ 2147483647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26"/>
                <a:gd name="T119" fmla="*/ 40 w 40"/>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26">
                  <a:moveTo>
                    <a:pt x="1" y="3"/>
                  </a:moveTo>
                  <a:lnTo>
                    <a:pt x="1" y="3"/>
                  </a:lnTo>
                  <a:lnTo>
                    <a:pt x="4" y="8"/>
                  </a:lnTo>
                  <a:lnTo>
                    <a:pt x="6" y="12"/>
                  </a:lnTo>
                  <a:lnTo>
                    <a:pt x="10" y="15"/>
                  </a:lnTo>
                  <a:lnTo>
                    <a:pt x="14" y="18"/>
                  </a:lnTo>
                  <a:lnTo>
                    <a:pt x="17" y="22"/>
                  </a:lnTo>
                  <a:lnTo>
                    <a:pt x="20" y="25"/>
                  </a:lnTo>
                  <a:lnTo>
                    <a:pt x="21" y="24"/>
                  </a:lnTo>
                  <a:lnTo>
                    <a:pt x="21" y="22"/>
                  </a:lnTo>
                  <a:lnTo>
                    <a:pt x="19" y="20"/>
                  </a:lnTo>
                  <a:lnTo>
                    <a:pt x="15" y="14"/>
                  </a:lnTo>
                  <a:lnTo>
                    <a:pt x="15" y="13"/>
                  </a:lnTo>
                  <a:lnTo>
                    <a:pt x="16" y="13"/>
                  </a:lnTo>
                  <a:lnTo>
                    <a:pt x="23" y="15"/>
                  </a:lnTo>
                  <a:lnTo>
                    <a:pt x="26" y="17"/>
                  </a:lnTo>
                  <a:lnTo>
                    <a:pt x="28" y="18"/>
                  </a:lnTo>
                  <a:lnTo>
                    <a:pt x="34" y="23"/>
                  </a:lnTo>
                  <a:lnTo>
                    <a:pt x="37" y="25"/>
                  </a:lnTo>
                  <a:lnTo>
                    <a:pt x="40" y="26"/>
                  </a:lnTo>
                  <a:lnTo>
                    <a:pt x="36" y="21"/>
                  </a:lnTo>
                  <a:lnTo>
                    <a:pt x="29" y="15"/>
                  </a:lnTo>
                  <a:lnTo>
                    <a:pt x="23" y="11"/>
                  </a:lnTo>
                  <a:lnTo>
                    <a:pt x="15" y="8"/>
                  </a:lnTo>
                  <a:lnTo>
                    <a:pt x="10" y="5"/>
                  </a:lnTo>
                  <a:lnTo>
                    <a:pt x="6" y="3"/>
                  </a:lnTo>
                  <a:lnTo>
                    <a:pt x="1" y="0"/>
                  </a:lnTo>
                  <a:lnTo>
                    <a:pt x="0" y="0"/>
                  </a:lnTo>
                  <a:lnTo>
                    <a:pt x="1" y="3"/>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49" name="Freeform 40"/>
            <p:cNvSpPr>
              <a:spLocks/>
            </p:cNvSpPr>
            <p:nvPr/>
          </p:nvSpPr>
          <p:spPr bwMode="auto">
            <a:xfrm rot="-235569">
              <a:off x="1236156" y="4549979"/>
              <a:ext cx="33338" cy="46038"/>
            </a:xfrm>
            <a:custGeom>
              <a:avLst/>
              <a:gdLst>
                <a:gd name="T0" fmla="*/ 2147483647 w 21"/>
                <a:gd name="T1" fmla="*/ 2147483647 h 29"/>
                <a:gd name="T2" fmla="*/ 2147483647 w 21"/>
                <a:gd name="T3" fmla="*/ 2147483647 h 29"/>
                <a:gd name="T4" fmla="*/ 2147483647 w 21"/>
                <a:gd name="T5" fmla="*/ 2147483647 h 29"/>
                <a:gd name="T6" fmla="*/ 2147483647 w 21"/>
                <a:gd name="T7" fmla="*/ 2147483647 h 29"/>
                <a:gd name="T8" fmla="*/ 2147483647 w 21"/>
                <a:gd name="T9" fmla="*/ 0 h 29"/>
                <a:gd name="T10" fmla="*/ 2147483647 w 21"/>
                <a:gd name="T11" fmla="*/ 0 h 29"/>
                <a:gd name="T12" fmla="*/ 2147483647 w 21"/>
                <a:gd name="T13" fmla="*/ 2147483647 h 29"/>
                <a:gd name="T14" fmla="*/ 2147483647 w 21"/>
                <a:gd name="T15" fmla="*/ 2147483647 h 29"/>
                <a:gd name="T16" fmla="*/ 2147483647 w 21"/>
                <a:gd name="T17" fmla="*/ 2147483647 h 29"/>
                <a:gd name="T18" fmla="*/ 2147483647 w 21"/>
                <a:gd name="T19" fmla="*/ 2147483647 h 29"/>
                <a:gd name="T20" fmla="*/ 0 w 21"/>
                <a:gd name="T21" fmla="*/ 2147483647 h 29"/>
                <a:gd name="T22" fmla="*/ 0 w 21"/>
                <a:gd name="T23" fmla="*/ 2147483647 h 29"/>
                <a:gd name="T24" fmla="*/ 2147483647 w 21"/>
                <a:gd name="T25" fmla="*/ 2147483647 h 29"/>
                <a:gd name="T26" fmla="*/ 2147483647 w 21"/>
                <a:gd name="T27" fmla="*/ 2147483647 h 29"/>
                <a:gd name="T28" fmla="*/ 2147483647 w 21"/>
                <a:gd name="T29" fmla="*/ 2147483647 h 29"/>
                <a:gd name="T30" fmla="*/ 2147483647 w 21"/>
                <a:gd name="T31" fmla="*/ 2147483647 h 29"/>
                <a:gd name="T32" fmla="*/ 2147483647 w 21"/>
                <a:gd name="T33" fmla="*/ 2147483647 h 29"/>
                <a:gd name="T34" fmla="*/ 2147483647 w 21"/>
                <a:gd name="T35" fmla="*/ 2147483647 h 29"/>
                <a:gd name="T36" fmla="*/ 2147483647 w 21"/>
                <a:gd name="T37" fmla="*/ 2147483647 h 29"/>
                <a:gd name="T38" fmla="*/ 2147483647 w 21"/>
                <a:gd name="T39" fmla="*/ 2147483647 h 29"/>
                <a:gd name="T40" fmla="*/ 2147483647 w 21"/>
                <a:gd name="T41" fmla="*/ 2147483647 h 29"/>
                <a:gd name="T42" fmla="*/ 2147483647 w 21"/>
                <a:gd name="T43" fmla="*/ 2147483647 h 29"/>
                <a:gd name="T44" fmla="*/ 2147483647 w 21"/>
                <a:gd name="T45" fmla="*/ 2147483647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9"/>
                <a:gd name="T71" fmla="*/ 21 w 21"/>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9">
                  <a:moveTo>
                    <a:pt x="20" y="3"/>
                  </a:moveTo>
                  <a:lnTo>
                    <a:pt x="20" y="3"/>
                  </a:lnTo>
                  <a:lnTo>
                    <a:pt x="17" y="3"/>
                  </a:lnTo>
                  <a:lnTo>
                    <a:pt x="12" y="2"/>
                  </a:lnTo>
                  <a:lnTo>
                    <a:pt x="7" y="0"/>
                  </a:lnTo>
                  <a:lnTo>
                    <a:pt x="7" y="2"/>
                  </a:lnTo>
                  <a:lnTo>
                    <a:pt x="7" y="6"/>
                  </a:lnTo>
                  <a:lnTo>
                    <a:pt x="5" y="14"/>
                  </a:lnTo>
                  <a:lnTo>
                    <a:pt x="3" y="17"/>
                  </a:lnTo>
                  <a:lnTo>
                    <a:pt x="0" y="21"/>
                  </a:lnTo>
                  <a:lnTo>
                    <a:pt x="5" y="24"/>
                  </a:lnTo>
                  <a:lnTo>
                    <a:pt x="9" y="26"/>
                  </a:lnTo>
                  <a:lnTo>
                    <a:pt x="12" y="29"/>
                  </a:lnTo>
                  <a:lnTo>
                    <a:pt x="14" y="27"/>
                  </a:lnTo>
                  <a:lnTo>
                    <a:pt x="18" y="21"/>
                  </a:lnTo>
                  <a:lnTo>
                    <a:pt x="20" y="17"/>
                  </a:lnTo>
                  <a:lnTo>
                    <a:pt x="21" y="13"/>
                  </a:lnTo>
                  <a:lnTo>
                    <a:pt x="21" y="9"/>
                  </a:lnTo>
                  <a:lnTo>
                    <a:pt x="2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0" name="Freeform 41"/>
            <p:cNvSpPr>
              <a:spLocks/>
            </p:cNvSpPr>
            <p:nvPr/>
          </p:nvSpPr>
          <p:spPr bwMode="auto">
            <a:xfrm rot="-235569">
              <a:off x="1071160" y="4346555"/>
              <a:ext cx="82550" cy="187325"/>
            </a:xfrm>
            <a:custGeom>
              <a:avLst/>
              <a:gdLst>
                <a:gd name="T0" fmla="*/ 2147483647 w 52"/>
                <a:gd name="T1" fmla="*/ 2147483647 h 118"/>
                <a:gd name="T2" fmla="*/ 2147483647 w 52"/>
                <a:gd name="T3" fmla="*/ 2147483647 h 118"/>
                <a:gd name="T4" fmla="*/ 2147483647 w 52"/>
                <a:gd name="T5" fmla="*/ 2147483647 h 118"/>
                <a:gd name="T6" fmla="*/ 2147483647 w 52"/>
                <a:gd name="T7" fmla="*/ 2147483647 h 118"/>
                <a:gd name="T8" fmla="*/ 2147483647 w 52"/>
                <a:gd name="T9" fmla="*/ 2147483647 h 118"/>
                <a:gd name="T10" fmla="*/ 2147483647 w 52"/>
                <a:gd name="T11" fmla="*/ 2147483647 h 118"/>
                <a:gd name="T12" fmla="*/ 2147483647 w 52"/>
                <a:gd name="T13" fmla="*/ 2147483647 h 118"/>
                <a:gd name="T14" fmla="*/ 2147483647 w 52"/>
                <a:gd name="T15" fmla="*/ 2147483647 h 118"/>
                <a:gd name="T16" fmla="*/ 2147483647 w 52"/>
                <a:gd name="T17" fmla="*/ 2147483647 h 118"/>
                <a:gd name="T18" fmla="*/ 2147483647 w 52"/>
                <a:gd name="T19" fmla="*/ 2147483647 h 118"/>
                <a:gd name="T20" fmla="*/ 2147483647 w 52"/>
                <a:gd name="T21" fmla="*/ 2147483647 h 118"/>
                <a:gd name="T22" fmla="*/ 2147483647 w 52"/>
                <a:gd name="T23" fmla="*/ 2147483647 h 118"/>
                <a:gd name="T24" fmla="*/ 2147483647 w 52"/>
                <a:gd name="T25" fmla="*/ 2147483647 h 118"/>
                <a:gd name="T26" fmla="*/ 2147483647 w 52"/>
                <a:gd name="T27" fmla="*/ 2147483647 h 118"/>
                <a:gd name="T28" fmla="*/ 2147483647 w 52"/>
                <a:gd name="T29" fmla="*/ 2147483647 h 118"/>
                <a:gd name="T30" fmla="*/ 2147483647 w 52"/>
                <a:gd name="T31" fmla="*/ 2147483647 h 118"/>
                <a:gd name="T32" fmla="*/ 2147483647 w 52"/>
                <a:gd name="T33" fmla="*/ 2147483647 h 118"/>
                <a:gd name="T34" fmla="*/ 2147483647 w 52"/>
                <a:gd name="T35" fmla="*/ 2147483647 h 118"/>
                <a:gd name="T36" fmla="*/ 2147483647 w 52"/>
                <a:gd name="T37" fmla="*/ 2147483647 h 118"/>
                <a:gd name="T38" fmla="*/ 2147483647 w 52"/>
                <a:gd name="T39" fmla="*/ 2147483647 h 118"/>
                <a:gd name="T40" fmla="*/ 2147483647 w 52"/>
                <a:gd name="T41" fmla="*/ 2147483647 h 118"/>
                <a:gd name="T42" fmla="*/ 2147483647 w 52"/>
                <a:gd name="T43" fmla="*/ 2147483647 h 118"/>
                <a:gd name="T44" fmla="*/ 2147483647 w 52"/>
                <a:gd name="T45" fmla="*/ 2147483647 h 118"/>
                <a:gd name="T46" fmla="*/ 2147483647 w 52"/>
                <a:gd name="T47" fmla="*/ 2147483647 h 118"/>
                <a:gd name="T48" fmla="*/ 2147483647 w 52"/>
                <a:gd name="T49" fmla="*/ 2147483647 h 118"/>
                <a:gd name="T50" fmla="*/ 2147483647 w 52"/>
                <a:gd name="T51" fmla="*/ 2147483647 h 118"/>
                <a:gd name="T52" fmla="*/ 2147483647 w 52"/>
                <a:gd name="T53" fmla="*/ 2147483647 h 118"/>
                <a:gd name="T54" fmla="*/ 2147483647 w 52"/>
                <a:gd name="T55" fmla="*/ 2147483647 h 118"/>
                <a:gd name="T56" fmla="*/ 2147483647 w 52"/>
                <a:gd name="T57" fmla="*/ 2147483647 h 118"/>
                <a:gd name="T58" fmla="*/ 2147483647 w 52"/>
                <a:gd name="T59" fmla="*/ 2147483647 h 118"/>
                <a:gd name="T60" fmla="*/ 2147483647 w 52"/>
                <a:gd name="T61" fmla="*/ 2147483647 h 118"/>
                <a:gd name="T62" fmla="*/ 2147483647 w 52"/>
                <a:gd name="T63" fmla="*/ 2147483647 h 118"/>
                <a:gd name="T64" fmla="*/ 2147483647 w 52"/>
                <a:gd name="T65" fmla="*/ 2147483647 h 118"/>
                <a:gd name="T66" fmla="*/ 2147483647 w 52"/>
                <a:gd name="T67" fmla="*/ 2147483647 h 118"/>
                <a:gd name="T68" fmla="*/ 2147483647 w 52"/>
                <a:gd name="T69" fmla="*/ 0 h 118"/>
                <a:gd name="T70" fmla="*/ 2147483647 w 52"/>
                <a:gd name="T71" fmla="*/ 0 h 118"/>
                <a:gd name="T72" fmla="*/ 2147483647 w 52"/>
                <a:gd name="T73" fmla="*/ 2147483647 h 118"/>
                <a:gd name="T74" fmla="*/ 0 w 52"/>
                <a:gd name="T75" fmla="*/ 2147483647 h 118"/>
                <a:gd name="T76" fmla="*/ 0 w 52"/>
                <a:gd name="T77" fmla="*/ 2147483647 h 118"/>
                <a:gd name="T78" fmla="*/ 2147483647 w 52"/>
                <a:gd name="T79" fmla="*/ 2147483647 h 118"/>
                <a:gd name="T80" fmla="*/ 2147483647 w 52"/>
                <a:gd name="T81" fmla="*/ 2147483647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118"/>
                <a:gd name="T125" fmla="*/ 52 w 52"/>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118">
                  <a:moveTo>
                    <a:pt x="1" y="9"/>
                  </a:moveTo>
                  <a:lnTo>
                    <a:pt x="1" y="9"/>
                  </a:lnTo>
                  <a:lnTo>
                    <a:pt x="1" y="14"/>
                  </a:lnTo>
                  <a:lnTo>
                    <a:pt x="1" y="21"/>
                  </a:lnTo>
                  <a:lnTo>
                    <a:pt x="4" y="28"/>
                  </a:lnTo>
                  <a:lnTo>
                    <a:pt x="8" y="43"/>
                  </a:lnTo>
                  <a:lnTo>
                    <a:pt x="16" y="68"/>
                  </a:lnTo>
                  <a:lnTo>
                    <a:pt x="25" y="94"/>
                  </a:lnTo>
                  <a:lnTo>
                    <a:pt x="29" y="106"/>
                  </a:lnTo>
                  <a:lnTo>
                    <a:pt x="34" y="116"/>
                  </a:lnTo>
                  <a:lnTo>
                    <a:pt x="40" y="118"/>
                  </a:lnTo>
                  <a:lnTo>
                    <a:pt x="45" y="118"/>
                  </a:lnTo>
                  <a:lnTo>
                    <a:pt x="49" y="118"/>
                  </a:lnTo>
                  <a:lnTo>
                    <a:pt x="51" y="117"/>
                  </a:lnTo>
                  <a:lnTo>
                    <a:pt x="52" y="116"/>
                  </a:lnTo>
                  <a:lnTo>
                    <a:pt x="52" y="113"/>
                  </a:lnTo>
                  <a:lnTo>
                    <a:pt x="47" y="102"/>
                  </a:lnTo>
                  <a:lnTo>
                    <a:pt x="45" y="94"/>
                  </a:lnTo>
                  <a:lnTo>
                    <a:pt x="43" y="86"/>
                  </a:lnTo>
                  <a:lnTo>
                    <a:pt x="37" y="64"/>
                  </a:lnTo>
                  <a:lnTo>
                    <a:pt x="28" y="31"/>
                  </a:lnTo>
                  <a:lnTo>
                    <a:pt x="22" y="15"/>
                  </a:lnTo>
                  <a:lnTo>
                    <a:pt x="20" y="6"/>
                  </a:lnTo>
                  <a:lnTo>
                    <a:pt x="20" y="4"/>
                  </a:lnTo>
                  <a:lnTo>
                    <a:pt x="19" y="4"/>
                  </a:lnTo>
                  <a:lnTo>
                    <a:pt x="16" y="3"/>
                  </a:lnTo>
                  <a:lnTo>
                    <a:pt x="8" y="1"/>
                  </a:lnTo>
                  <a:lnTo>
                    <a:pt x="4" y="0"/>
                  </a:lnTo>
                  <a:lnTo>
                    <a:pt x="2" y="0"/>
                  </a:lnTo>
                  <a:lnTo>
                    <a:pt x="1" y="1"/>
                  </a:lnTo>
                  <a:lnTo>
                    <a:pt x="0" y="3"/>
                  </a:lnTo>
                  <a:lnTo>
                    <a:pt x="0" y="7"/>
                  </a:lnTo>
                  <a:lnTo>
                    <a:pt x="1" y="9"/>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1" name="Freeform 42"/>
            <p:cNvSpPr>
              <a:spLocks/>
            </p:cNvSpPr>
            <p:nvPr/>
          </p:nvSpPr>
          <p:spPr bwMode="auto">
            <a:xfrm rot="-235569">
              <a:off x="1121305" y="4489155"/>
              <a:ext cx="136525" cy="109538"/>
            </a:xfrm>
            <a:custGeom>
              <a:avLst/>
              <a:gdLst>
                <a:gd name="T0" fmla="*/ 2147483647 w 86"/>
                <a:gd name="T1" fmla="*/ 0 h 69"/>
                <a:gd name="T2" fmla="*/ 2147483647 w 86"/>
                <a:gd name="T3" fmla="*/ 0 h 69"/>
                <a:gd name="T4" fmla="*/ 2147483647 w 86"/>
                <a:gd name="T5" fmla="*/ 2147483647 h 69"/>
                <a:gd name="T6" fmla="*/ 2147483647 w 86"/>
                <a:gd name="T7" fmla="*/ 2147483647 h 69"/>
                <a:gd name="T8" fmla="*/ 2147483647 w 86"/>
                <a:gd name="T9" fmla="*/ 2147483647 h 69"/>
                <a:gd name="T10" fmla="*/ 2147483647 w 86"/>
                <a:gd name="T11" fmla="*/ 2147483647 h 69"/>
                <a:gd name="T12" fmla="*/ 2147483647 w 86"/>
                <a:gd name="T13" fmla="*/ 2147483647 h 69"/>
                <a:gd name="T14" fmla="*/ 2147483647 w 86"/>
                <a:gd name="T15" fmla="*/ 2147483647 h 69"/>
                <a:gd name="T16" fmla="*/ 2147483647 w 86"/>
                <a:gd name="T17" fmla="*/ 2147483647 h 69"/>
                <a:gd name="T18" fmla="*/ 2147483647 w 86"/>
                <a:gd name="T19" fmla="*/ 2147483647 h 69"/>
                <a:gd name="T20" fmla="*/ 2147483647 w 86"/>
                <a:gd name="T21" fmla="*/ 2147483647 h 69"/>
                <a:gd name="T22" fmla="*/ 2147483647 w 86"/>
                <a:gd name="T23" fmla="*/ 2147483647 h 69"/>
                <a:gd name="T24" fmla="*/ 2147483647 w 86"/>
                <a:gd name="T25" fmla="*/ 2147483647 h 69"/>
                <a:gd name="T26" fmla="*/ 2147483647 w 86"/>
                <a:gd name="T27" fmla="*/ 2147483647 h 69"/>
                <a:gd name="T28" fmla="*/ 2147483647 w 86"/>
                <a:gd name="T29" fmla="*/ 2147483647 h 69"/>
                <a:gd name="T30" fmla="*/ 2147483647 w 86"/>
                <a:gd name="T31" fmla="*/ 2147483647 h 69"/>
                <a:gd name="T32" fmla="*/ 2147483647 w 86"/>
                <a:gd name="T33" fmla="*/ 2147483647 h 69"/>
                <a:gd name="T34" fmla="*/ 2147483647 w 86"/>
                <a:gd name="T35" fmla="*/ 2147483647 h 69"/>
                <a:gd name="T36" fmla="*/ 2147483647 w 86"/>
                <a:gd name="T37" fmla="*/ 2147483647 h 69"/>
                <a:gd name="T38" fmla="*/ 2147483647 w 86"/>
                <a:gd name="T39" fmla="*/ 2147483647 h 69"/>
                <a:gd name="T40" fmla="*/ 2147483647 w 86"/>
                <a:gd name="T41" fmla="*/ 2147483647 h 69"/>
                <a:gd name="T42" fmla="*/ 2147483647 w 86"/>
                <a:gd name="T43" fmla="*/ 2147483647 h 69"/>
                <a:gd name="T44" fmla="*/ 2147483647 w 86"/>
                <a:gd name="T45" fmla="*/ 2147483647 h 69"/>
                <a:gd name="T46" fmla="*/ 0 w 86"/>
                <a:gd name="T47" fmla="*/ 2147483647 h 69"/>
                <a:gd name="T48" fmla="*/ 0 w 86"/>
                <a:gd name="T49" fmla="*/ 2147483647 h 69"/>
                <a:gd name="T50" fmla="*/ 0 w 86"/>
                <a:gd name="T51" fmla="*/ 2147483647 h 69"/>
                <a:gd name="T52" fmla="*/ 2147483647 w 86"/>
                <a:gd name="T53" fmla="*/ 2147483647 h 69"/>
                <a:gd name="T54" fmla="*/ 2147483647 w 86"/>
                <a:gd name="T55" fmla="*/ 2147483647 h 69"/>
                <a:gd name="T56" fmla="*/ 2147483647 w 86"/>
                <a:gd name="T57" fmla="*/ 2147483647 h 69"/>
                <a:gd name="T58" fmla="*/ 2147483647 w 86"/>
                <a:gd name="T59" fmla="*/ 2147483647 h 69"/>
                <a:gd name="T60" fmla="*/ 2147483647 w 86"/>
                <a:gd name="T61" fmla="*/ 0 h 69"/>
                <a:gd name="T62" fmla="*/ 2147483647 w 86"/>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69"/>
                <a:gd name="T98" fmla="*/ 86 w 86"/>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69">
                  <a:moveTo>
                    <a:pt x="13" y="0"/>
                  </a:moveTo>
                  <a:lnTo>
                    <a:pt x="13" y="0"/>
                  </a:lnTo>
                  <a:lnTo>
                    <a:pt x="21" y="9"/>
                  </a:lnTo>
                  <a:lnTo>
                    <a:pt x="30" y="16"/>
                  </a:lnTo>
                  <a:lnTo>
                    <a:pt x="40" y="23"/>
                  </a:lnTo>
                  <a:lnTo>
                    <a:pt x="51" y="29"/>
                  </a:lnTo>
                  <a:lnTo>
                    <a:pt x="62" y="34"/>
                  </a:lnTo>
                  <a:lnTo>
                    <a:pt x="86" y="43"/>
                  </a:lnTo>
                  <a:lnTo>
                    <a:pt x="86" y="46"/>
                  </a:lnTo>
                  <a:lnTo>
                    <a:pt x="85" y="53"/>
                  </a:lnTo>
                  <a:lnTo>
                    <a:pt x="84" y="57"/>
                  </a:lnTo>
                  <a:lnTo>
                    <a:pt x="82" y="61"/>
                  </a:lnTo>
                  <a:lnTo>
                    <a:pt x="79" y="65"/>
                  </a:lnTo>
                  <a:lnTo>
                    <a:pt x="75" y="69"/>
                  </a:lnTo>
                  <a:lnTo>
                    <a:pt x="62" y="62"/>
                  </a:lnTo>
                  <a:lnTo>
                    <a:pt x="38" y="49"/>
                  </a:lnTo>
                  <a:lnTo>
                    <a:pt x="19" y="37"/>
                  </a:lnTo>
                  <a:lnTo>
                    <a:pt x="7" y="28"/>
                  </a:lnTo>
                  <a:lnTo>
                    <a:pt x="2" y="23"/>
                  </a:lnTo>
                  <a:lnTo>
                    <a:pt x="0" y="21"/>
                  </a:lnTo>
                  <a:lnTo>
                    <a:pt x="0" y="15"/>
                  </a:lnTo>
                  <a:lnTo>
                    <a:pt x="1" y="12"/>
                  </a:lnTo>
                  <a:lnTo>
                    <a:pt x="2" y="9"/>
                  </a:lnTo>
                  <a:lnTo>
                    <a:pt x="5" y="6"/>
                  </a:lnTo>
                  <a:lnTo>
                    <a:pt x="10" y="1"/>
                  </a:lnTo>
                  <a:lnTo>
                    <a:pt x="13" y="0"/>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2" name="Freeform 43"/>
            <p:cNvSpPr>
              <a:spLocks/>
            </p:cNvSpPr>
            <p:nvPr/>
          </p:nvSpPr>
          <p:spPr bwMode="auto">
            <a:xfrm rot="-235569">
              <a:off x="1057877" y="4338302"/>
              <a:ext cx="76200" cy="327025"/>
            </a:xfrm>
            <a:custGeom>
              <a:avLst/>
              <a:gdLst>
                <a:gd name="T0" fmla="*/ 2147483647 w 48"/>
                <a:gd name="T1" fmla="*/ 2147483647 h 206"/>
                <a:gd name="T2" fmla="*/ 2147483647 w 48"/>
                <a:gd name="T3" fmla="*/ 2147483647 h 206"/>
                <a:gd name="T4" fmla="*/ 2147483647 w 48"/>
                <a:gd name="T5" fmla="*/ 2147483647 h 206"/>
                <a:gd name="T6" fmla="*/ 2147483647 w 48"/>
                <a:gd name="T7" fmla="*/ 2147483647 h 206"/>
                <a:gd name="T8" fmla="*/ 2147483647 w 48"/>
                <a:gd name="T9" fmla="*/ 2147483647 h 206"/>
                <a:gd name="T10" fmla="*/ 2147483647 w 48"/>
                <a:gd name="T11" fmla="*/ 2147483647 h 206"/>
                <a:gd name="T12" fmla="*/ 2147483647 w 48"/>
                <a:gd name="T13" fmla="*/ 2147483647 h 206"/>
                <a:gd name="T14" fmla="*/ 2147483647 w 48"/>
                <a:gd name="T15" fmla="*/ 2147483647 h 206"/>
                <a:gd name="T16" fmla="*/ 2147483647 w 48"/>
                <a:gd name="T17" fmla="*/ 2147483647 h 206"/>
                <a:gd name="T18" fmla="*/ 2147483647 w 48"/>
                <a:gd name="T19" fmla="*/ 2147483647 h 206"/>
                <a:gd name="T20" fmla="*/ 2147483647 w 48"/>
                <a:gd name="T21" fmla="*/ 2147483647 h 206"/>
                <a:gd name="T22" fmla="*/ 2147483647 w 48"/>
                <a:gd name="T23" fmla="*/ 2147483647 h 206"/>
                <a:gd name="T24" fmla="*/ 2147483647 w 48"/>
                <a:gd name="T25" fmla="*/ 2147483647 h 206"/>
                <a:gd name="T26" fmla="*/ 2147483647 w 48"/>
                <a:gd name="T27" fmla="*/ 2147483647 h 206"/>
                <a:gd name="T28" fmla="*/ 2147483647 w 48"/>
                <a:gd name="T29" fmla="*/ 2147483647 h 206"/>
                <a:gd name="T30" fmla="*/ 2147483647 w 48"/>
                <a:gd name="T31" fmla="*/ 2147483647 h 206"/>
                <a:gd name="T32" fmla="*/ 2147483647 w 48"/>
                <a:gd name="T33" fmla="*/ 2147483647 h 206"/>
                <a:gd name="T34" fmla="*/ 2147483647 w 48"/>
                <a:gd name="T35" fmla="*/ 2147483647 h 206"/>
                <a:gd name="T36" fmla="*/ 2147483647 w 48"/>
                <a:gd name="T37" fmla="*/ 2147483647 h 206"/>
                <a:gd name="T38" fmla="*/ 2147483647 w 48"/>
                <a:gd name="T39" fmla="*/ 2147483647 h 206"/>
                <a:gd name="T40" fmla="*/ 2147483647 w 48"/>
                <a:gd name="T41" fmla="*/ 2147483647 h 206"/>
                <a:gd name="T42" fmla="*/ 2147483647 w 48"/>
                <a:gd name="T43" fmla="*/ 2147483647 h 206"/>
                <a:gd name="T44" fmla="*/ 2147483647 w 48"/>
                <a:gd name="T45" fmla="*/ 2147483647 h 206"/>
                <a:gd name="T46" fmla="*/ 2147483647 w 48"/>
                <a:gd name="T47" fmla="*/ 2147483647 h 206"/>
                <a:gd name="T48" fmla="*/ 2147483647 w 48"/>
                <a:gd name="T49" fmla="*/ 2147483647 h 206"/>
                <a:gd name="T50" fmla="*/ 2147483647 w 48"/>
                <a:gd name="T51" fmla="*/ 2147483647 h 206"/>
                <a:gd name="T52" fmla="*/ 0 w 48"/>
                <a:gd name="T53" fmla="*/ 2147483647 h 206"/>
                <a:gd name="T54" fmla="*/ 0 w 48"/>
                <a:gd name="T55" fmla="*/ 2147483647 h 206"/>
                <a:gd name="T56" fmla="*/ 2147483647 w 48"/>
                <a:gd name="T57" fmla="*/ 2147483647 h 206"/>
                <a:gd name="T58" fmla="*/ 2147483647 w 48"/>
                <a:gd name="T59" fmla="*/ 2147483647 h 206"/>
                <a:gd name="T60" fmla="*/ 2147483647 w 48"/>
                <a:gd name="T61" fmla="*/ 2147483647 h 206"/>
                <a:gd name="T62" fmla="*/ 2147483647 w 48"/>
                <a:gd name="T63" fmla="*/ 2147483647 h 206"/>
                <a:gd name="T64" fmla="*/ 2147483647 w 48"/>
                <a:gd name="T65" fmla="*/ 2147483647 h 206"/>
                <a:gd name="T66" fmla="*/ 2147483647 w 48"/>
                <a:gd name="T67" fmla="*/ 2147483647 h 206"/>
                <a:gd name="T68" fmla="*/ 2147483647 w 48"/>
                <a:gd name="T69" fmla="*/ 2147483647 h 206"/>
                <a:gd name="T70" fmla="*/ 2147483647 w 48"/>
                <a:gd name="T71" fmla="*/ 2147483647 h 206"/>
                <a:gd name="T72" fmla="*/ 2147483647 w 48"/>
                <a:gd name="T73" fmla="*/ 2147483647 h 206"/>
                <a:gd name="T74" fmla="*/ 2147483647 w 48"/>
                <a:gd name="T75" fmla="*/ 2147483647 h 206"/>
                <a:gd name="T76" fmla="*/ 2147483647 w 48"/>
                <a:gd name="T77" fmla="*/ 2147483647 h 206"/>
                <a:gd name="T78" fmla="*/ 2147483647 w 48"/>
                <a:gd name="T79" fmla="*/ 2147483647 h 206"/>
                <a:gd name="T80" fmla="*/ 2147483647 w 48"/>
                <a:gd name="T81" fmla="*/ 2147483647 h 206"/>
                <a:gd name="T82" fmla="*/ 2147483647 w 48"/>
                <a:gd name="T83" fmla="*/ 2147483647 h 206"/>
                <a:gd name="T84" fmla="*/ 2147483647 w 48"/>
                <a:gd name="T85" fmla="*/ 2147483647 h 206"/>
                <a:gd name="T86" fmla="*/ 2147483647 w 48"/>
                <a:gd name="T87" fmla="*/ 0 h 206"/>
                <a:gd name="T88" fmla="*/ 2147483647 w 48"/>
                <a:gd name="T89" fmla="*/ 2147483647 h 206"/>
                <a:gd name="T90" fmla="*/ 2147483647 w 48"/>
                <a:gd name="T91" fmla="*/ 2147483647 h 206"/>
                <a:gd name="T92" fmla="*/ 2147483647 w 48"/>
                <a:gd name="T93" fmla="*/ 2147483647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206"/>
                <a:gd name="T143" fmla="*/ 48 w 48"/>
                <a:gd name="T144" fmla="*/ 206 h 2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206">
                  <a:moveTo>
                    <a:pt x="30" y="3"/>
                  </a:moveTo>
                  <a:lnTo>
                    <a:pt x="30" y="3"/>
                  </a:lnTo>
                  <a:lnTo>
                    <a:pt x="32" y="9"/>
                  </a:lnTo>
                  <a:lnTo>
                    <a:pt x="36" y="19"/>
                  </a:lnTo>
                  <a:lnTo>
                    <a:pt x="39" y="31"/>
                  </a:lnTo>
                  <a:lnTo>
                    <a:pt x="42" y="47"/>
                  </a:lnTo>
                  <a:lnTo>
                    <a:pt x="45" y="66"/>
                  </a:lnTo>
                  <a:lnTo>
                    <a:pt x="47" y="90"/>
                  </a:lnTo>
                  <a:lnTo>
                    <a:pt x="48" y="116"/>
                  </a:lnTo>
                  <a:lnTo>
                    <a:pt x="48" y="143"/>
                  </a:lnTo>
                  <a:lnTo>
                    <a:pt x="47" y="164"/>
                  </a:lnTo>
                  <a:lnTo>
                    <a:pt x="45" y="180"/>
                  </a:lnTo>
                  <a:lnTo>
                    <a:pt x="42" y="191"/>
                  </a:lnTo>
                  <a:lnTo>
                    <a:pt x="40" y="196"/>
                  </a:lnTo>
                  <a:lnTo>
                    <a:pt x="37" y="200"/>
                  </a:lnTo>
                  <a:lnTo>
                    <a:pt x="34" y="202"/>
                  </a:lnTo>
                  <a:lnTo>
                    <a:pt x="30" y="204"/>
                  </a:lnTo>
                  <a:lnTo>
                    <a:pt x="27" y="205"/>
                  </a:lnTo>
                  <a:lnTo>
                    <a:pt x="23" y="206"/>
                  </a:lnTo>
                  <a:lnTo>
                    <a:pt x="13" y="205"/>
                  </a:lnTo>
                  <a:lnTo>
                    <a:pt x="9" y="204"/>
                  </a:lnTo>
                  <a:lnTo>
                    <a:pt x="4" y="200"/>
                  </a:lnTo>
                  <a:lnTo>
                    <a:pt x="2" y="195"/>
                  </a:lnTo>
                  <a:lnTo>
                    <a:pt x="1" y="188"/>
                  </a:lnTo>
                  <a:lnTo>
                    <a:pt x="0" y="181"/>
                  </a:lnTo>
                  <a:lnTo>
                    <a:pt x="0" y="172"/>
                  </a:lnTo>
                  <a:lnTo>
                    <a:pt x="1" y="153"/>
                  </a:lnTo>
                  <a:lnTo>
                    <a:pt x="4" y="133"/>
                  </a:lnTo>
                  <a:lnTo>
                    <a:pt x="9" y="113"/>
                  </a:lnTo>
                  <a:lnTo>
                    <a:pt x="15" y="85"/>
                  </a:lnTo>
                  <a:lnTo>
                    <a:pt x="16" y="76"/>
                  </a:lnTo>
                  <a:lnTo>
                    <a:pt x="17" y="64"/>
                  </a:lnTo>
                  <a:lnTo>
                    <a:pt x="18" y="40"/>
                  </a:lnTo>
                  <a:lnTo>
                    <a:pt x="18" y="20"/>
                  </a:lnTo>
                  <a:lnTo>
                    <a:pt x="17" y="10"/>
                  </a:lnTo>
                  <a:lnTo>
                    <a:pt x="18" y="8"/>
                  </a:lnTo>
                  <a:lnTo>
                    <a:pt x="19" y="6"/>
                  </a:lnTo>
                  <a:lnTo>
                    <a:pt x="23" y="2"/>
                  </a:lnTo>
                  <a:lnTo>
                    <a:pt x="25" y="1"/>
                  </a:lnTo>
                  <a:lnTo>
                    <a:pt x="27" y="0"/>
                  </a:lnTo>
                  <a:lnTo>
                    <a:pt x="29" y="1"/>
                  </a:lnTo>
                  <a:lnTo>
                    <a:pt x="30" y="3"/>
                  </a:lnTo>
                  <a:close/>
                </a:path>
              </a:pathLst>
            </a:custGeom>
            <a:solidFill>
              <a:srgbClr val="584F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3" name="Freeform 44"/>
            <p:cNvSpPr>
              <a:spLocks/>
            </p:cNvSpPr>
            <p:nvPr/>
          </p:nvSpPr>
          <p:spPr bwMode="auto">
            <a:xfrm rot="-235569">
              <a:off x="1039338" y="4196453"/>
              <a:ext cx="114300" cy="161925"/>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0 w 72"/>
                <a:gd name="T47" fmla="*/ 2147483647 h 102"/>
                <a:gd name="T48" fmla="*/ 0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0 h 102"/>
                <a:gd name="T58" fmla="*/ 2147483647 w 72"/>
                <a:gd name="T59" fmla="*/ 2147483647 h 102"/>
                <a:gd name="T60" fmla="*/ 2147483647 w 72"/>
                <a:gd name="T61" fmla="*/ 2147483647 h 102"/>
                <a:gd name="T62" fmla="*/ 2147483647 w 72"/>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57" y="6"/>
                  </a:moveTo>
                  <a:lnTo>
                    <a:pt x="57" y="6"/>
                  </a:lnTo>
                  <a:lnTo>
                    <a:pt x="60" y="11"/>
                  </a:lnTo>
                  <a:lnTo>
                    <a:pt x="61" y="15"/>
                  </a:lnTo>
                  <a:lnTo>
                    <a:pt x="62" y="20"/>
                  </a:lnTo>
                  <a:lnTo>
                    <a:pt x="62" y="27"/>
                  </a:lnTo>
                  <a:lnTo>
                    <a:pt x="64" y="33"/>
                  </a:lnTo>
                  <a:lnTo>
                    <a:pt x="68" y="38"/>
                  </a:lnTo>
                  <a:lnTo>
                    <a:pt x="71" y="42"/>
                  </a:lnTo>
                  <a:lnTo>
                    <a:pt x="72" y="42"/>
                  </a:lnTo>
                  <a:lnTo>
                    <a:pt x="72" y="43"/>
                  </a:lnTo>
                  <a:lnTo>
                    <a:pt x="71" y="45"/>
                  </a:lnTo>
                  <a:lnTo>
                    <a:pt x="68" y="47"/>
                  </a:lnTo>
                  <a:lnTo>
                    <a:pt x="70" y="50"/>
                  </a:lnTo>
                  <a:lnTo>
                    <a:pt x="68" y="52"/>
                  </a:lnTo>
                  <a:lnTo>
                    <a:pt x="66" y="58"/>
                  </a:lnTo>
                  <a:lnTo>
                    <a:pt x="65" y="60"/>
                  </a:lnTo>
                  <a:lnTo>
                    <a:pt x="66" y="63"/>
                  </a:lnTo>
                  <a:lnTo>
                    <a:pt x="66" y="65"/>
                  </a:lnTo>
                  <a:lnTo>
                    <a:pt x="64" y="67"/>
                  </a:lnTo>
                  <a:lnTo>
                    <a:pt x="61" y="68"/>
                  </a:lnTo>
                  <a:lnTo>
                    <a:pt x="56" y="69"/>
                  </a:lnTo>
                  <a:lnTo>
                    <a:pt x="47" y="68"/>
                  </a:lnTo>
                  <a:lnTo>
                    <a:pt x="44" y="68"/>
                  </a:lnTo>
                  <a:lnTo>
                    <a:pt x="42" y="69"/>
                  </a:lnTo>
                  <a:lnTo>
                    <a:pt x="38" y="81"/>
                  </a:lnTo>
                  <a:lnTo>
                    <a:pt x="35" y="91"/>
                  </a:lnTo>
                  <a:lnTo>
                    <a:pt x="34" y="102"/>
                  </a:lnTo>
                  <a:lnTo>
                    <a:pt x="14" y="86"/>
                  </a:lnTo>
                  <a:lnTo>
                    <a:pt x="16" y="78"/>
                  </a:lnTo>
                  <a:lnTo>
                    <a:pt x="18" y="72"/>
                  </a:lnTo>
                  <a:lnTo>
                    <a:pt x="18" y="66"/>
                  </a:lnTo>
                  <a:lnTo>
                    <a:pt x="16" y="62"/>
                  </a:lnTo>
                  <a:lnTo>
                    <a:pt x="12" y="57"/>
                  </a:lnTo>
                  <a:lnTo>
                    <a:pt x="8" y="51"/>
                  </a:lnTo>
                  <a:lnTo>
                    <a:pt x="4" y="46"/>
                  </a:lnTo>
                  <a:lnTo>
                    <a:pt x="1" y="41"/>
                  </a:lnTo>
                  <a:lnTo>
                    <a:pt x="0" y="34"/>
                  </a:lnTo>
                  <a:lnTo>
                    <a:pt x="0" y="28"/>
                  </a:lnTo>
                  <a:lnTo>
                    <a:pt x="0" y="23"/>
                  </a:lnTo>
                  <a:lnTo>
                    <a:pt x="2" y="19"/>
                  </a:lnTo>
                  <a:lnTo>
                    <a:pt x="6" y="12"/>
                  </a:lnTo>
                  <a:lnTo>
                    <a:pt x="10" y="6"/>
                  </a:lnTo>
                  <a:lnTo>
                    <a:pt x="14" y="3"/>
                  </a:lnTo>
                  <a:lnTo>
                    <a:pt x="19" y="1"/>
                  </a:lnTo>
                  <a:lnTo>
                    <a:pt x="28" y="0"/>
                  </a:lnTo>
                  <a:lnTo>
                    <a:pt x="39" y="0"/>
                  </a:lnTo>
                  <a:lnTo>
                    <a:pt x="45" y="1"/>
                  </a:lnTo>
                  <a:lnTo>
                    <a:pt x="50" y="2"/>
                  </a:lnTo>
                  <a:lnTo>
                    <a:pt x="55" y="4"/>
                  </a:lnTo>
                  <a:lnTo>
                    <a:pt x="57" y="6"/>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4" name="Freeform 45"/>
            <p:cNvSpPr>
              <a:spLocks/>
            </p:cNvSpPr>
            <p:nvPr/>
          </p:nvSpPr>
          <p:spPr bwMode="auto">
            <a:xfrm rot="-235569">
              <a:off x="1137869" y="4270972"/>
              <a:ext cx="12700" cy="12700"/>
            </a:xfrm>
            <a:custGeom>
              <a:avLst/>
              <a:gdLst>
                <a:gd name="T0" fmla="*/ 0 w 8"/>
                <a:gd name="T1" fmla="*/ 2147483647 h 8"/>
                <a:gd name="T2" fmla="*/ 0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0 h 8"/>
                <a:gd name="T18" fmla="*/ 2147483647 w 8"/>
                <a:gd name="T19" fmla="*/ 2147483647 h 8"/>
                <a:gd name="T20" fmla="*/ 2147483647 w 8"/>
                <a:gd name="T21" fmla="*/ 2147483647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0 w 8"/>
                <a:gd name="T41" fmla="*/ 2147483647 h 8"/>
                <a:gd name="T42" fmla="*/ 0 w 8"/>
                <a:gd name="T43" fmla="*/ 2147483647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8"/>
                <a:gd name="T68" fmla="*/ 8 w 8"/>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8">
                  <a:moveTo>
                    <a:pt x="0" y="4"/>
                  </a:moveTo>
                  <a:lnTo>
                    <a:pt x="0" y="4"/>
                  </a:lnTo>
                  <a:lnTo>
                    <a:pt x="1" y="4"/>
                  </a:lnTo>
                  <a:lnTo>
                    <a:pt x="3" y="3"/>
                  </a:lnTo>
                  <a:lnTo>
                    <a:pt x="6" y="2"/>
                  </a:lnTo>
                  <a:lnTo>
                    <a:pt x="6" y="1"/>
                  </a:lnTo>
                  <a:lnTo>
                    <a:pt x="7" y="0"/>
                  </a:lnTo>
                  <a:lnTo>
                    <a:pt x="8" y="1"/>
                  </a:lnTo>
                  <a:lnTo>
                    <a:pt x="8" y="2"/>
                  </a:lnTo>
                  <a:lnTo>
                    <a:pt x="7" y="4"/>
                  </a:lnTo>
                  <a:lnTo>
                    <a:pt x="7" y="6"/>
                  </a:lnTo>
                  <a:lnTo>
                    <a:pt x="7" y="7"/>
                  </a:lnTo>
                  <a:lnTo>
                    <a:pt x="6" y="8"/>
                  </a:lnTo>
                  <a:lnTo>
                    <a:pt x="4" y="8"/>
                  </a:lnTo>
                  <a:lnTo>
                    <a:pt x="2" y="7"/>
                  </a:lnTo>
                  <a:lnTo>
                    <a:pt x="0" y="4"/>
                  </a:lnTo>
                  <a:close/>
                </a:path>
              </a:pathLst>
            </a:custGeom>
            <a:solidFill>
              <a:srgbClr val="CA6A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5" name="Freeform 46"/>
            <p:cNvSpPr>
              <a:spLocks/>
            </p:cNvSpPr>
            <p:nvPr/>
          </p:nvSpPr>
          <p:spPr bwMode="auto">
            <a:xfrm rot="-235569">
              <a:off x="1046371" y="4588478"/>
              <a:ext cx="96838" cy="557213"/>
            </a:xfrm>
            <a:custGeom>
              <a:avLst/>
              <a:gdLst>
                <a:gd name="T0" fmla="*/ 2147483647 w 61"/>
                <a:gd name="T1" fmla="*/ 2147483647 h 351"/>
                <a:gd name="T2" fmla="*/ 2147483647 w 61"/>
                <a:gd name="T3" fmla="*/ 2147483647 h 351"/>
                <a:gd name="T4" fmla="*/ 2147483647 w 61"/>
                <a:gd name="T5" fmla="*/ 2147483647 h 351"/>
                <a:gd name="T6" fmla="*/ 2147483647 w 61"/>
                <a:gd name="T7" fmla="*/ 2147483647 h 351"/>
                <a:gd name="T8" fmla="*/ 2147483647 w 61"/>
                <a:gd name="T9" fmla="*/ 2147483647 h 351"/>
                <a:gd name="T10" fmla="*/ 2147483647 w 61"/>
                <a:gd name="T11" fmla="*/ 2147483647 h 351"/>
                <a:gd name="T12" fmla="*/ 2147483647 w 61"/>
                <a:gd name="T13" fmla="*/ 2147483647 h 351"/>
                <a:gd name="T14" fmla="*/ 2147483647 w 61"/>
                <a:gd name="T15" fmla="*/ 2147483647 h 351"/>
                <a:gd name="T16" fmla="*/ 2147483647 w 61"/>
                <a:gd name="T17" fmla="*/ 2147483647 h 351"/>
                <a:gd name="T18" fmla="*/ 2147483647 w 61"/>
                <a:gd name="T19" fmla="*/ 2147483647 h 351"/>
                <a:gd name="T20" fmla="*/ 2147483647 w 61"/>
                <a:gd name="T21" fmla="*/ 2147483647 h 351"/>
                <a:gd name="T22" fmla="*/ 2147483647 w 61"/>
                <a:gd name="T23" fmla="*/ 2147483647 h 351"/>
                <a:gd name="T24" fmla="*/ 2147483647 w 61"/>
                <a:gd name="T25" fmla="*/ 2147483647 h 351"/>
                <a:gd name="T26" fmla="*/ 2147483647 w 61"/>
                <a:gd name="T27" fmla="*/ 2147483647 h 351"/>
                <a:gd name="T28" fmla="*/ 2147483647 w 61"/>
                <a:gd name="T29" fmla="*/ 2147483647 h 351"/>
                <a:gd name="T30" fmla="*/ 0 w 61"/>
                <a:gd name="T31" fmla="*/ 2147483647 h 351"/>
                <a:gd name="T32" fmla="*/ 0 w 61"/>
                <a:gd name="T33" fmla="*/ 2147483647 h 351"/>
                <a:gd name="T34" fmla="*/ 2147483647 w 61"/>
                <a:gd name="T35" fmla="*/ 2147483647 h 351"/>
                <a:gd name="T36" fmla="*/ 2147483647 w 61"/>
                <a:gd name="T37" fmla="*/ 2147483647 h 351"/>
                <a:gd name="T38" fmla="*/ 2147483647 w 61"/>
                <a:gd name="T39" fmla="*/ 2147483647 h 351"/>
                <a:gd name="T40" fmla="*/ 2147483647 w 61"/>
                <a:gd name="T41" fmla="*/ 2147483647 h 351"/>
                <a:gd name="T42" fmla="*/ 2147483647 w 61"/>
                <a:gd name="T43" fmla="*/ 2147483647 h 351"/>
                <a:gd name="T44" fmla="*/ 2147483647 w 61"/>
                <a:gd name="T45" fmla="*/ 2147483647 h 351"/>
                <a:gd name="T46" fmla="*/ 2147483647 w 61"/>
                <a:gd name="T47" fmla="*/ 2147483647 h 351"/>
                <a:gd name="T48" fmla="*/ 2147483647 w 61"/>
                <a:gd name="T49" fmla="*/ 2147483647 h 351"/>
                <a:gd name="T50" fmla="*/ 2147483647 w 61"/>
                <a:gd name="T51" fmla="*/ 2147483647 h 351"/>
                <a:gd name="T52" fmla="*/ 2147483647 w 61"/>
                <a:gd name="T53" fmla="*/ 2147483647 h 351"/>
                <a:gd name="T54" fmla="*/ 2147483647 w 61"/>
                <a:gd name="T55" fmla="*/ 2147483647 h 351"/>
                <a:gd name="T56" fmla="*/ 2147483647 w 61"/>
                <a:gd name="T57" fmla="*/ 2147483647 h 351"/>
                <a:gd name="T58" fmla="*/ 2147483647 w 61"/>
                <a:gd name="T59" fmla="*/ 2147483647 h 351"/>
                <a:gd name="T60" fmla="*/ 2147483647 w 61"/>
                <a:gd name="T61" fmla="*/ 2147483647 h 351"/>
                <a:gd name="T62" fmla="*/ 2147483647 w 61"/>
                <a:gd name="T63" fmla="*/ 2147483647 h 351"/>
                <a:gd name="T64" fmla="*/ 2147483647 w 61"/>
                <a:gd name="T65" fmla="*/ 2147483647 h 351"/>
                <a:gd name="T66" fmla="*/ 2147483647 w 61"/>
                <a:gd name="T67" fmla="*/ 2147483647 h 351"/>
                <a:gd name="T68" fmla="*/ 2147483647 w 61"/>
                <a:gd name="T69" fmla="*/ 2147483647 h 351"/>
                <a:gd name="T70" fmla="*/ 2147483647 w 61"/>
                <a:gd name="T71" fmla="*/ 2147483647 h 351"/>
                <a:gd name="T72" fmla="*/ 2147483647 w 61"/>
                <a:gd name="T73" fmla="*/ 2147483647 h 351"/>
                <a:gd name="T74" fmla="*/ 2147483647 w 61"/>
                <a:gd name="T75" fmla="*/ 2147483647 h 351"/>
                <a:gd name="T76" fmla="*/ 2147483647 w 61"/>
                <a:gd name="T77" fmla="*/ 2147483647 h 351"/>
                <a:gd name="T78" fmla="*/ 2147483647 w 61"/>
                <a:gd name="T79" fmla="*/ 2147483647 h 351"/>
                <a:gd name="T80" fmla="*/ 2147483647 w 61"/>
                <a:gd name="T81" fmla="*/ 2147483647 h 351"/>
                <a:gd name="T82" fmla="*/ 2147483647 w 61"/>
                <a:gd name="T83" fmla="*/ 2147483647 h 351"/>
                <a:gd name="T84" fmla="*/ 2147483647 w 61"/>
                <a:gd name="T85" fmla="*/ 2147483647 h 351"/>
                <a:gd name="T86" fmla="*/ 2147483647 w 61"/>
                <a:gd name="T87" fmla="*/ 2147483647 h 351"/>
                <a:gd name="T88" fmla="*/ 2147483647 w 61"/>
                <a:gd name="T89" fmla="*/ 2147483647 h 351"/>
                <a:gd name="T90" fmla="*/ 2147483647 w 61"/>
                <a:gd name="T91" fmla="*/ 2147483647 h 351"/>
                <a:gd name="T92" fmla="*/ 2147483647 w 61"/>
                <a:gd name="T93" fmla="*/ 2147483647 h 351"/>
                <a:gd name="T94" fmla="*/ 2147483647 w 61"/>
                <a:gd name="T95" fmla="*/ 0 h 351"/>
                <a:gd name="T96" fmla="*/ 2147483647 w 61"/>
                <a:gd name="T97" fmla="*/ 0 h 351"/>
                <a:gd name="T98" fmla="*/ 2147483647 w 61"/>
                <a:gd name="T99" fmla="*/ 2147483647 h 351"/>
                <a:gd name="T100" fmla="*/ 2147483647 w 61"/>
                <a:gd name="T101" fmla="*/ 2147483647 h 351"/>
                <a:gd name="T102" fmla="*/ 2147483647 w 61"/>
                <a:gd name="T103" fmla="*/ 2147483647 h 351"/>
                <a:gd name="T104" fmla="*/ 2147483647 w 61"/>
                <a:gd name="T105" fmla="*/ 2147483647 h 351"/>
                <a:gd name="T106" fmla="*/ 2147483647 w 61"/>
                <a:gd name="T107" fmla="*/ 2147483647 h 351"/>
                <a:gd name="T108" fmla="*/ 2147483647 w 61"/>
                <a:gd name="T109" fmla="*/ 2147483647 h 351"/>
                <a:gd name="T110" fmla="*/ 2147483647 w 61"/>
                <a:gd name="T111" fmla="*/ 2147483647 h 351"/>
                <a:gd name="T112" fmla="*/ 2147483647 w 61"/>
                <a:gd name="T113" fmla="*/ 2147483647 h 351"/>
                <a:gd name="T114" fmla="*/ 2147483647 w 61"/>
                <a:gd name="T115" fmla="*/ 2147483647 h 351"/>
                <a:gd name="T116" fmla="*/ 2147483647 w 61"/>
                <a:gd name="T117" fmla="*/ 2147483647 h 351"/>
                <a:gd name="T118" fmla="*/ 2147483647 w 61"/>
                <a:gd name="T119" fmla="*/ 2147483647 h 351"/>
                <a:gd name="T120" fmla="*/ 2147483647 w 61"/>
                <a:gd name="T121" fmla="*/ 2147483647 h 3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
                <a:gd name="T184" fmla="*/ 0 h 351"/>
                <a:gd name="T185" fmla="*/ 61 w 61"/>
                <a:gd name="T186" fmla="*/ 351 h 3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 h="351">
                  <a:moveTo>
                    <a:pt x="18" y="72"/>
                  </a:moveTo>
                  <a:lnTo>
                    <a:pt x="18" y="72"/>
                  </a:lnTo>
                  <a:lnTo>
                    <a:pt x="22" y="86"/>
                  </a:lnTo>
                  <a:lnTo>
                    <a:pt x="31" y="119"/>
                  </a:lnTo>
                  <a:lnTo>
                    <a:pt x="35" y="139"/>
                  </a:lnTo>
                  <a:lnTo>
                    <a:pt x="38" y="160"/>
                  </a:lnTo>
                  <a:lnTo>
                    <a:pt x="39" y="178"/>
                  </a:lnTo>
                  <a:lnTo>
                    <a:pt x="38" y="185"/>
                  </a:lnTo>
                  <a:lnTo>
                    <a:pt x="37" y="192"/>
                  </a:lnTo>
                  <a:lnTo>
                    <a:pt x="26" y="222"/>
                  </a:lnTo>
                  <a:lnTo>
                    <a:pt x="15" y="259"/>
                  </a:lnTo>
                  <a:lnTo>
                    <a:pt x="8" y="280"/>
                  </a:lnTo>
                  <a:lnTo>
                    <a:pt x="4" y="301"/>
                  </a:lnTo>
                  <a:lnTo>
                    <a:pt x="1" y="323"/>
                  </a:lnTo>
                  <a:lnTo>
                    <a:pt x="0" y="345"/>
                  </a:lnTo>
                  <a:lnTo>
                    <a:pt x="4" y="347"/>
                  </a:lnTo>
                  <a:lnTo>
                    <a:pt x="9" y="349"/>
                  </a:lnTo>
                  <a:lnTo>
                    <a:pt x="16" y="351"/>
                  </a:lnTo>
                  <a:lnTo>
                    <a:pt x="24" y="351"/>
                  </a:lnTo>
                  <a:lnTo>
                    <a:pt x="35" y="350"/>
                  </a:lnTo>
                  <a:lnTo>
                    <a:pt x="46" y="347"/>
                  </a:lnTo>
                  <a:lnTo>
                    <a:pt x="52" y="344"/>
                  </a:lnTo>
                  <a:lnTo>
                    <a:pt x="57" y="340"/>
                  </a:lnTo>
                  <a:lnTo>
                    <a:pt x="55" y="328"/>
                  </a:lnTo>
                  <a:lnTo>
                    <a:pt x="53" y="314"/>
                  </a:lnTo>
                  <a:lnTo>
                    <a:pt x="51" y="296"/>
                  </a:lnTo>
                  <a:lnTo>
                    <a:pt x="50" y="274"/>
                  </a:lnTo>
                  <a:lnTo>
                    <a:pt x="50" y="250"/>
                  </a:lnTo>
                  <a:lnTo>
                    <a:pt x="53" y="222"/>
                  </a:lnTo>
                  <a:lnTo>
                    <a:pt x="55" y="208"/>
                  </a:lnTo>
                  <a:lnTo>
                    <a:pt x="57" y="194"/>
                  </a:lnTo>
                  <a:lnTo>
                    <a:pt x="59" y="181"/>
                  </a:lnTo>
                  <a:lnTo>
                    <a:pt x="61" y="151"/>
                  </a:lnTo>
                  <a:lnTo>
                    <a:pt x="61" y="133"/>
                  </a:lnTo>
                  <a:lnTo>
                    <a:pt x="61" y="113"/>
                  </a:lnTo>
                  <a:lnTo>
                    <a:pt x="60" y="91"/>
                  </a:lnTo>
                  <a:lnTo>
                    <a:pt x="56" y="72"/>
                  </a:lnTo>
                  <a:lnTo>
                    <a:pt x="54" y="55"/>
                  </a:lnTo>
                  <a:lnTo>
                    <a:pt x="53" y="40"/>
                  </a:lnTo>
                  <a:lnTo>
                    <a:pt x="52" y="27"/>
                  </a:lnTo>
                  <a:lnTo>
                    <a:pt x="52" y="17"/>
                  </a:lnTo>
                  <a:lnTo>
                    <a:pt x="53" y="3"/>
                  </a:lnTo>
                  <a:lnTo>
                    <a:pt x="54" y="0"/>
                  </a:lnTo>
                  <a:lnTo>
                    <a:pt x="44" y="3"/>
                  </a:lnTo>
                  <a:lnTo>
                    <a:pt x="34" y="9"/>
                  </a:lnTo>
                  <a:lnTo>
                    <a:pt x="23" y="15"/>
                  </a:lnTo>
                  <a:lnTo>
                    <a:pt x="19" y="20"/>
                  </a:lnTo>
                  <a:lnTo>
                    <a:pt x="15" y="25"/>
                  </a:lnTo>
                  <a:lnTo>
                    <a:pt x="11" y="31"/>
                  </a:lnTo>
                  <a:lnTo>
                    <a:pt x="9" y="38"/>
                  </a:lnTo>
                  <a:lnTo>
                    <a:pt x="8" y="45"/>
                  </a:lnTo>
                  <a:lnTo>
                    <a:pt x="9" y="53"/>
                  </a:lnTo>
                  <a:lnTo>
                    <a:pt x="12" y="62"/>
                  </a:lnTo>
                  <a:lnTo>
                    <a:pt x="18" y="72"/>
                  </a:lnTo>
                  <a:close/>
                </a:path>
              </a:pathLst>
            </a:custGeom>
            <a:solidFill>
              <a:srgbClr val="6058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6" name="Freeform 47"/>
            <p:cNvSpPr>
              <a:spLocks/>
            </p:cNvSpPr>
            <p:nvPr/>
          </p:nvSpPr>
          <p:spPr bwMode="auto">
            <a:xfrm rot="-235569">
              <a:off x="815555" y="4627259"/>
              <a:ext cx="306388" cy="469900"/>
            </a:xfrm>
            <a:custGeom>
              <a:avLst/>
              <a:gdLst>
                <a:gd name="T0" fmla="*/ 2147483647 w 193"/>
                <a:gd name="T1" fmla="*/ 2147483647 h 296"/>
                <a:gd name="T2" fmla="*/ 2147483647 w 193"/>
                <a:gd name="T3" fmla="*/ 2147483647 h 296"/>
                <a:gd name="T4" fmla="*/ 2147483647 w 193"/>
                <a:gd name="T5" fmla="*/ 2147483647 h 296"/>
                <a:gd name="T6" fmla="*/ 2147483647 w 193"/>
                <a:gd name="T7" fmla="*/ 2147483647 h 296"/>
                <a:gd name="T8" fmla="*/ 2147483647 w 193"/>
                <a:gd name="T9" fmla="*/ 2147483647 h 296"/>
                <a:gd name="T10" fmla="*/ 2147483647 w 193"/>
                <a:gd name="T11" fmla="*/ 2147483647 h 296"/>
                <a:gd name="T12" fmla="*/ 2147483647 w 193"/>
                <a:gd name="T13" fmla="*/ 2147483647 h 296"/>
                <a:gd name="T14" fmla="*/ 2147483647 w 193"/>
                <a:gd name="T15" fmla="*/ 2147483647 h 296"/>
                <a:gd name="T16" fmla="*/ 2147483647 w 193"/>
                <a:gd name="T17" fmla="*/ 2147483647 h 296"/>
                <a:gd name="T18" fmla="*/ 2147483647 w 193"/>
                <a:gd name="T19" fmla="*/ 2147483647 h 296"/>
                <a:gd name="T20" fmla="*/ 2147483647 w 193"/>
                <a:gd name="T21" fmla="*/ 2147483647 h 296"/>
                <a:gd name="T22" fmla="*/ 2147483647 w 193"/>
                <a:gd name="T23" fmla="*/ 2147483647 h 296"/>
                <a:gd name="T24" fmla="*/ 2147483647 w 193"/>
                <a:gd name="T25" fmla="*/ 2147483647 h 296"/>
                <a:gd name="T26" fmla="*/ 2147483647 w 193"/>
                <a:gd name="T27" fmla="*/ 2147483647 h 296"/>
                <a:gd name="T28" fmla="*/ 2147483647 w 193"/>
                <a:gd name="T29" fmla="*/ 2147483647 h 296"/>
                <a:gd name="T30" fmla="*/ 2147483647 w 193"/>
                <a:gd name="T31" fmla="*/ 2147483647 h 296"/>
                <a:gd name="T32" fmla="*/ 0 w 193"/>
                <a:gd name="T33" fmla="*/ 2147483647 h 296"/>
                <a:gd name="T34" fmla="*/ 0 w 193"/>
                <a:gd name="T35" fmla="*/ 2147483647 h 296"/>
                <a:gd name="T36" fmla="*/ 0 w 193"/>
                <a:gd name="T37" fmla="*/ 2147483647 h 296"/>
                <a:gd name="T38" fmla="*/ 2147483647 w 193"/>
                <a:gd name="T39" fmla="*/ 2147483647 h 296"/>
                <a:gd name="T40" fmla="*/ 2147483647 w 193"/>
                <a:gd name="T41" fmla="*/ 2147483647 h 296"/>
                <a:gd name="T42" fmla="*/ 2147483647 w 193"/>
                <a:gd name="T43" fmla="*/ 2147483647 h 296"/>
                <a:gd name="T44" fmla="*/ 2147483647 w 193"/>
                <a:gd name="T45" fmla="*/ 2147483647 h 296"/>
                <a:gd name="T46" fmla="*/ 2147483647 w 193"/>
                <a:gd name="T47" fmla="*/ 2147483647 h 296"/>
                <a:gd name="T48" fmla="*/ 2147483647 w 193"/>
                <a:gd name="T49" fmla="*/ 2147483647 h 296"/>
                <a:gd name="T50" fmla="*/ 2147483647 w 193"/>
                <a:gd name="T51" fmla="*/ 2147483647 h 296"/>
                <a:gd name="T52" fmla="*/ 2147483647 w 193"/>
                <a:gd name="T53" fmla="*/ 2147483647 h 296"/>
                <a:gd name="T54" fmla="*/ 2147483647 w 193"/>
                <a:gd name="T55" fmla="*/ 2147483647 h 296"/>
                <a:gd name="T56" fmla="*/ 2147483647 w 193"/>
                <a:gd name="T57" fmla="*/ 2147483647 h 296"/>
                <a:gd name="T58" fmla="*/ 2147483647 w 193"/>
                <a:gd name="T59" fmla="*/ 2147483647 h 296"/>
                <a:gd name="T60" fmla="*/ 2147483647 w 193"/>
                <a:gd name="T61" fmla="*/ 2147483647 h 296"/>
                <a:gd name="T62" fmla="*/ 2147483647 w 193"/>
                <a:gd name="T63" fmla="*/ 2147483647 h 296"/>
                <a:gd name="T64" fmla="*/ 2147483647 w 193"/>
                <a:gd name="T65" fmla="*/ 2147483647 h 296"/>
                <a:gd name="T66" fmla="*/ 2147483647 w 193"/>
                <a:gd name="T67" fmla="*/ 2147483647 h 296"/>
                <a:gd name="T68" fmla="*/ 2147483647 w 193"/>
                <a:gd name="T69" fmla="*/ 2147483647 h 296"/>
                <a:gd name="T70" fmla="*/ 2147483647 w 193"/>
                <a:gd name="T71" fmla="*/ 2147483647 h 296"/>
                <a:gd name="T72" fmla="*/ 2147483647 w 193"/>
                <a:gd name="T73" fmla="*/ 2147483647 h 296"/>
                <a:gd name="T74" fmla="*/ 2147483647 w 193"/>
                <a:gd name="T75" fmla="*/ 2147483647 h 296"/>
                <a:gd name="T76" fmla="*/ 2147483647 w 193"/>
                <a:gd name="T77" fmla="*/ 2147483647 h 296"/>
                <a:gd name="T78" fmla="*/ 2147483647 w 193"/>
                <a:gd name="T79" fmla="*/ 2147483647 h 296"/>
                <a:gd name="T80" fmla="*/ 2147483647 w 193"/>
                <a:gd name="T81" fmla="*/ 2147483647 h 296"/>
                <a:gd name="T82" fmla="*/ 2147483647 w 193"/>
                <a:gd name="T83" fmla="*/ 2147483647 h 296"/>
                <a:gd name="T84" fmla="*/ 2147483647 w 193"/>
                <a:gd name="T85" fmla="*/ 2147483647 h 296"/>
                <a:gd name="T86" fmla="*/ 2147483647 w 193"/>
                <a:gd name="T87" fmla="*/ 2147483647 h 296"/>
                <a:gd name="T88" fmla="*/ 2147483647 w 193"/>
                <a:gd name="T89" fmla="*/ 2147483647 h 296"/>
                <a:gd name="T90" fmla="*/ 2147483647 w 193"/>
                <a:gd name="T91" fmla="*/ 2147483647 h 296"/>
                <a:gd name="T92" fmla="*/ 2147483647 w 193"/>
                <a:gd name="T93" fmla="*/ 2147483647 h 296"/>
                <a:gd name="T94" fmla="*/ 2147483647 w 193"/>
                <a:gd name="T95" fmla="*/ 2147483647 h 296"/>
                <a:gd name="T96" fmla="*/ 2147483647 w 193"/>
                <a:gd name="T97" fmla="*/ 2147483647 h 296"/>
                <a:gd name="T98" fmla="*/ 2147483647 w 193"/>
                <a:gd name="T99" fmla="*/ 2147483647 h 296"/>
                <a:gd name="T100" fmla="*/ 2147483647 w 193"/>
                <a:gd name="T101" fmla="*/ 2147483647 h 296"/>
                <a:gd name="T102" fmla="*/ 2147483647 w 193"/>
                <a:gd name="T103" fmla="*/ 2147483647 h 296"/>
                <a:gd name="T104" fmla="*/ 2147483647 w 193"/>
                <a:gd name="T105" fmla="*/ 2147483647 h 296"/>
                <a:gd name="T106" fmla="*/ 2147483647 w 193"/>
                <a:gd name="T107" fmla="*/ 2147483647 h 296"/>
                <a:gd name="T108" fmla="*/ 2147483647 w 193"/>
                <a:gd name="T109" fmla="*/ 0 h 296"/>
                <a:gd name="T110" fmla="*/ 2147483647 w 193"/>
                <a:gd name="T111" fmla="*/ 0 h 296"/>
                <a:gd name="T112" fmla="*/ 2147483647 w 193"/>
                <a:gd name="T113" fmla="*/ 2147483647 h 296"/>
                <a:gd name="T114" fmla="*/ 2147483647 w 193"/>
                <a:gd name="T115" fmla="*/ 2147483647 h 296"/>
                <a:gd name="T116" fmla="*/ 2147483647 w 193"/>
                <a:gd name="T117" fmla="*/ 2147483647 h 296"/>
                <a:gd name="T118" fmla="*/ 2147483647 w 193"/>
                <a:gd name="T119" fmla="*/ 2147483647 h 296"/>
                <a:gd name="T120" fmla="*/ 2147483647 w 193"/>
                <a:gd name="T121" fmla="*/ 2147483647 h 296"/>
                <a:gd name="T122" fmla="*/ 2147483647 w 193"/>
                <a:gd name="T123" fmla="*/ 2147483647 h 296"/>
                <a:gd name="T124" fmla="*/ 2147483647 w 193"/>
                <a:gd name="T125" fmla="*/ 2147483647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
                <a:gd name="T190" fmla="*/ 0 h 296"/>
                <a:gd name="T191" fmla="*/ 193 w 193"/>
                <a:gd name="T192" fmla="*/ 296 h 2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 h="296">
                  <a:moveTo>
                    <a:pt x="139" y="33"/>
                  </a:moveTo>
                  <a:lnTo>
                    <a:pt x="139" y="33"/>
                  </a:lnTo>
                  <a:lnTo>
                    <a:pt x="139" y="52"/>
                  </a:lnTo>
                  <a:lnTo>
                    <a:pt x="139" y="71"/>
                  </a:lnTo>
                  <a:lnTo>
                    <a:pt x="138" y="94"/>
                  </a:lnTo>
                  <a:lnTo>
                    <a:pt x="135" y="117"/>
                  </a:lnTo>
                  <a:lnTo>
                    <a:pt x="134" y="128"/>
                  </a:lnTo>
                  <a:lnTo>
                    <a:pt x="131" y="139"/>
                  </a:lnTo>
                  <a:lnTo>
                    <a:pt x="127" y="148"/>
                  </a:lnTo>
                  <a:lnTo>
                    <a:pt x="124" y="156"/>
                  </a:lnTo>
                  <a:lnTo>
                    <a:pt x="119" y="162"/>
                  </a:lnTo>
                  <a:lnTo>
                    <a:pt x="114" y="167"/>
                  </a:lnTo>
                  <a:lnTo>
                    <a:pt x="89" y="182"/>
                  </a:lnTo>
                  <a:lnTo>
                    <a:pt x="62" y="200"/>
                  </a:lnTo>
                  <a:lnTo>
                    <a:pt x="32" y="220"/>
                  </a:lnTo>
                  <a:lnTo>
                    <a:pt x="0" y="243"/>
                  </a:lnTo>
                  <a:lnTo>
                    <a:pt x="0" y="250"/>
                  </a:lnTo>
                  <a:lnTo>
                    <a:pt x="1" y="257"/>
                  </a:lnTo>
                  <a:lnTo>
                    <a:pt x="3" y="266"/>
                  </a:lnTo>
                  <a:lnTo>
                    <a:pt x="7" y="276"/>
                  </a:lnTo>
                  <a:lnTo>
                    <a:pt x="11" y="280"/>
                  </a:lnTo>
                  <a:lnTo>
                    <a:pt x="14" y="284"/>
                  </a:lnTo>
                  <a:lnTo>
                    <a:pt x="18" y="287"/>
                  </a:lnTo>
                  <a:lnTo>
                    <a:pt x="24" y="291"/>
                  </a:lnTo>
                  <a:lnTo>
                    <a:pt x="30" y="294"/>
                  </a:lnTo>
                  <a:lnTo>
                    <a:pt x="36" y="296"/>
                  </a:lnTo>
                  <a:lnTo>
                    <a:pt x="42" y="287"/>
                  </a:lnTo>
                  <a:lnTo>
                    <a:pt x="48" y="278"/>
                  </a:lnTo>
                  <a:lnTo>
                    <a:pt x="59" y="265"/>
                  </a:lnTo>
                  <a:lnTo>
                    <a:pt x="72" y="250"/>
                  </a:lnTo>
                  <a:lnTo>
                    <a:pt x="89" y="231"/>
                  </a:lnTo>
                  <a:lnTo>
                    <a:pt x="110" y="209"/>
                  </a:lnTo>
                  <a:lnTo>
                    <a:pt x="136" y="185"/>
                  </a:lnTo>
                  <a:lnTo>
                    <a:pt x="144" y="177"/>
                  </a:lnTo>
                  <a:lnTo>
                    <a:pt x="149" y="167"/>
                  </a:lnTo>
                  <a:lnTo>
                    <a:pt x="153" y="157"/>
                  </a:lnTo>
                  <a:lnTo>
                    <a:pt x="157" y="144"/>
                  </a:lnTo>
                  <a:lnTo>
                    <a:pt x="164" y="114"/>
                  </a:lnTo>
                  <a:lnTo>
                    <a:pt x="172" y="76"/>
                  </a:lnTo>
                  <a:lnTo>
                    <a:pt x="176" y="60"/>
                  </a:lnTo>
                  <a:lnTo>
                    <a:pt x="180" y="48"/>
                  </a:lnTo>
                  <a:lnTo>
                    <a:pt x="183" y="38"/>
                  </a:lnTo>
                  <a:lnTo>
                    <a:pt x="186" y="30"/>
                  </a:lnTo>
                  <a:lnTo>
                    <a:pt x="191" y="23"/>
                  </a:lnTo>
                  <a:lnTo>
                    <a:pt x="193" y="21"/>
                  </a:lnTo>
                  <a:lnTo>
                    <a:pt x="184" y="13"/>
                  </a:lnTo>
                  <a:lnTo>
                    <a:pt x="175" y="7"/>
                  </a:lnTo>
                  <a:lnTo>
                    <a:pt x="165" y="3"/>
                  </a:lnTo>
                  <a:lnTo>
                    <a:pt x="160" y="0"/>
                  </a:lnTo>
                  <a:lnTo>
                    <a:pt x="154" y="0"/>
                  </a:lnTo>
                  <a:lnTo>
                    <a:pt x="150" y="1"/>
                  </a:lnTo>
                  <a:lnTo>
                    <a:pt x="146" y="4"/>
                  </a:lnTo>
                  <a:lnTo>
                    <a:pt x="142" y="8"/>
                  </a:lnTo>
                  <a:lnTo>
                    <a:pt x="140" y="13"/>
                  </a:lnTo>
                  <a:lnTo>
                    <a:pt x="139" y="22"/>
                  </a:lnTo>
                  <a:lnTo>
                    <a:pt x="139" y="33"/>
                  </a:lnTo>
                  <a:close/>
                </a:path>
              </a:pathLst>
            </a:custGeom>
            <a:solidFill>
              <a:srgbClr val="6058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7" name="Freeform 48"/>
            <p:cNvSpPr>
              <a:spLocks/>
            </p:cNvSpPr>
            <p:nvPr/>
          </p:nvSpPr>
          <p:spPr bwMode="auto">
            <a:xfrm rot="-235569">
              <a:off x="1115154" y="4243720"/>
              <a:ext cx="17463" cy="7938"/>
            </a:xfrm>
            <a:custGeom>
              <a:avLst/>
              <a:gdLst>
                <a:gd name="T0" fmla="*/ 0 w 11"/>
                <a:gd name="T1" fmla="*/ 0 h 5"/>
                <a:gd name="T2" fmla="*/ 0 w 11"/>
                <a:gd name="T3" fmla="*/ 0 h 5"/>
                <a:gd name="T4" fmla="*/ 2147483647 w 11"/>
                <a:gd name="T5" fmla="*/ 2147483647 h 5"/>
                <a:gd name="T6" fmla="*/ 2147483647 w 11"/>
                <a:gd name="T7" fmla="*/ 2147483647 h 5"/>
                <a:gd name="T8" fmla="*/ 2147483647 w 11"/>
                <a:gd name="T9" fmla="*/ 2147483647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2147483647 w 11"/>
                <a:gd name="T21" fmla="*/ 2147483647 h 5"/>
                <a:gd name="T22" fmla="*/ 2147483647 w 11"/>
                <a:gd name="T23" fmla="*/ 2147483647 h 5"/>
                <a:gd name="T24" fmla="*/ 0 w 11"/>
                <a:gd name="T25" fmla="*/ 0 h 5"/>
                <a:gd name="T26" fmla="*/ 0 w 11"/>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5"/>
                <a:gd name="T44" fmla="*/ 11 w 11"/>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5">
                  <a:moveTo>
                    <a:pt x="0" y="0"/>
                  </a:moveTo>
                  <a:lnTo>
                    <a:pt x="0" y="0"/>
                  </a:lnTo>
                  <a:lnTo>
                    <a:pt x="6" y="2"/>
                  </a:lnTo>
                  <a:lnTo>
                    <a:pt x="9" y="3"/>
                  </a:lnTo>
                  <a:lnTo>
                    <a:pt x="10" y="3"/>
                  </a:lnTo>
                  <a:lnTo>
                    <a:pt x="11" y="1"/>
                  </a:lnTo>
                  <a:lnTo>
                    <a:pt x="11" y="3"/>
                  </a:lnTo>
                  <a:lnTo>
                    <a:pt x="10" y="5"/>
                  </a:lnTo>
                  <a:lnTo>
                    <a:pt x="9" y="5"/>
                  </a:lnTo>
                  <a:lnTo>
                    <a:pt x="7" y="5"/>
                  </a:lnTo>
                  <a:lnTo>
                    <a:pt x="5"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8" name="Freeform 49"/>
            <p:cNvSpPr>
              <a:spLocks/>
            </p:cNvSpPr>
            <p:nvPr/>
          </p:nvSpPr>
          <p:spPr bwMode="auto">
            <a:xfrm rot="-235569">
              <a:off x="1114928" y="4259602"/>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0 w 12"/>
                <a:gd name="T19" fmla="*/ 2147483647 h 10"/>
                <a:gd name="T20" fmla="*/ 0 w 12"/>
                <a:gd name="T21" fmla="*/ 2147483647 h 10"/>
                <a:gd name="T22" fmla="*/ 0 w 12"/>
                <a:gd name="T23" fmla="*/ 2147483647 h 10"/>
                <a:gd name="T24" fmla="*/ 0 w 12"/>
                <a:gd name="T25" fmla="*/ 2147483647 h 10"/>
                <a:gd name="T26" fmla="*/ 2147483647 w 12"/>
                <a:gd name="T27" fmla="*/ 2147483647 h 10"/>
                <a:gd name="T28" fmla="*/ 2147483647 w 12"/>
                <a:gd name="T29" fmla="*/ 0 h 10"/>
                <a:gd name="T30" fmla="*/ 2147483647 w 12"/>
                <a:gd name="T31" fmla="*/ 0 h 10"/>
                <a:gd name="T32" fmla="*/ 2147483647 w 12"/>
                <a:gd name="T33" fmla="*/ 0 h 10"/>
                <a:gd name="T34" fmla="*/ 2147483647 w 12"/>
                <a:gd name="T35" fmla="*/ 0 h 10"/>
                <a:gd name="T36" fmla="*/ 2147483647 w 12"/>
                <a:gd name="T37" fmla="*/ 2147483647 h 10"/>
                <a:gd name="T38" fmla="*/ 2147483647 w 12"/>
                <a:gd name="T39" fmla="*/ 2147483647 h 10"/>
                <a:gd name="T40" fmla="*/ 2147483647 w 12"/>
                <a:gd name="T41" fmla="*/ 2147483647 h 10"/>
                <a:gd name="T42" fmla="*/ 2147483647 w 12"/>
                <a:gd name="T43" fmla="*/ 2147483647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0"/>
                <a:gd name="T68" fmla="*/ 12 w 12"/>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0">
                  <a:moveTo>
                    <a:pt x="12" y="5"/>
                  </a:moveTo>
                  <a:lnTo>
                    <a:pt x="12" y="5"/>
                  </a:lnTo>
                  <a:lnTo>
                    <a:pt x="11" y="7"/>
                  </a:lnTo>
                  <a:lnTo>
                    <a:pt x="10" y="9"/>
                  </a:lnTo>
                  <a:lnTo>
                    <a:pt x="9" y="10"/>
                  </a:lnTo>
                  <a:lnTo>
                    <a:pt x="6" y="10"/>
                  </a:lnTo>
                  <a:lnTo>
                    <a:pt x="3" y="10"/>
                  </a:lnTo>
                  <a:lnTo>
                    <a:pt x="2" y="9"/>
                  </a:lnTo>
                  <a:lnTo>
                    <a:pt x="0" y="7"/>
                  </a:lnTo>
                  <a:lnTo>
                    <a:pt x="0" y="5"/>
                  </a:lnTo>
                  <a:lnTo>
                    <a:pt x="0" y="3"/>
                  </a:lnTo>
                  <a:lnTo>
                    <a:pt x="1" y="1"/>
                  </a:lnTo>
                  <a:lnTo>
                    <a:pt x="3" y="0"/>
                  </a:lnTo>
                  <a:lnTo>
                    <a:pt x="6" y="0"/>
                  </a:lnTo>
                  <a:lnTo>
                    <a:pt x="8" y="0"/>
                  </a:lnTo>
                  <a:lnTo>
                    <a:pt x="10" y="1"/>
                  </a:lnTo>
                  <a:lnTo>
                    <a:pt x="11" y="3"/>
                  </a:lnTo>
                  <a:lnTo>
                    <a:pt x="12" y="5"/>
                  </a:lnTo>
                  <a:close/>
                </a:path>
              </a:pathLst>
            </a:custGeom>
            <a:solidFill>
              <a:srgbClr val="DA97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59" name="Freeform 50"/>
            <p:cNvSpPr>
              <a:spLocks/>
            </p:cNvSpPr>
            <p:nvPr/>
          </p:nvSpPr>
          <p:spPr bwMode="auto">
            <a:xfrm rot="-235569">
              <a:off x="1031435" y="4190809"/>
              <a:ext cx="107950" cy="128588"/>
            </a:xfrm>
            <a:custGeom>
              <a:avLst/>
              <a:gdLst>
                <a:gd name="T0" fmla="*/ 2147483647 w 68"/>
                <a:gd name="T1" fmla="*/ 2147483647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2147483647 w 68"/>
                <a:gd name="T21" fmla="*/ 2147483647 h 81"/>
                <a:gd name="T22" fmla="*/ 2147483647 w 68"/>
                <a:gd name="T23" fmla="*/ 2147483647 h 81"/>
                <a:gd name="T24" fmla="*/ 2147483647 w 68"/>
                <a:gd name="T25" fmla="*/ 2147483647 h 81"/>
                <a:gd name="T26" fmla="*/ 2147483647 w 68"/>
                <a:gd name="T27" fmla="*/ 2147483647 h 81"/>
                <a:gd name="T28" fmla="*/ 2147483647 w 68"/>
                <a:gd name="T29" fmla="*/ 2147483647 h 81"/>
                <a:gd name="T30" fmla="*/ 2147483647 w 68"/>
                <a:gd name="T31" fmla="*/ 2147483647 h 81"/>
                <a:gd name="T32" fmla="*/ 2147483647 w 68"/>
                <a:gd name="T33" fmla="*/ 2147483647 h 81"/>
                <a:gd name="T34" fmla="*/ 2147483647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2147483647 w 68"/>
                <a:gd name="T45" fmla="*/ 2147483647 h 81"/>
                <a:gd name="T46" fmla="*/ 2147483647 w 68"/>
                <a:gd name="T47" fmla="*/ 2147483647 h 81"/>
                <a:gd name="T48" fmla="*/ 2147483647 w 68"/>
                <a:gd name="T49" fmla="*/ 2147483647 h 81"/>
                <a:gd name="T50" fmla="*/ 2147483647 w 68"/>
                <a:gd name="T51" fmla="*/ 2147483647 h 81"/>
                <a:gd name="T52" fmla="*/ 0 w 68"/>
                <a:gd name="T53" fmla="*/ 2147483647 h 81"/>
                <a:gd name="T54" fmla="*/ 2147483647 w 68"/>
                <a:gd name="T55" fmla="*/ 2147483647 h 81"/>
                <a:gd name="T56" fmla="*/ 2147483647 w 68"/>
                <a:gd name="T57" fmla="*/ 2147483647 h 81"/>
                <a:gd name="T58" fmla="*/ 2147483647 w 68"/>
                <a:gd name="T59" fmla="*/ 2147483647 h 81"/>
                <a:gd name="T60" fmla="*/ 2147483647 w 68"/>
                <a:gd name="T61" fmla="*/ 2147483647 h 81"/>
                <a:gd name="T62" fmla="*/ 2147483647 w 68"/>
                <a:gd name="T63" fmla="*/ 2147483647 h 81"/>
                <a:gd name="T64" fmla="*/ 2147483647 w 68"/>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81"/>
                <a:gd name="T101" fmla="*/ 68 w 68"/>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81">
                  <a:moveTo>
                    <a:pt x="57" y="5"/>
                  </a:moveTo>
                  <a:lnTo>
                    <a:pt x="57" y="5"/>
                  </a:lnTo>
                  <a:lnTo>
                    <a:pt x="58" y="6"/>
                  </a:lnTo>
                  <a:lnTo>
                    <a:pt x="62" y="10"/>
                  </a:lnTo>
                  <a:lnTo>
                    <a:pt x="66" y="16"/>
                  </a:lnTo>
                  <a:lnTo>
                    <a:pt x="67" y="20"/>
                  </a:lnTo>
                  <a:lnTo>
                    <a:pt x="68" y="24"/>
                  </a:lnTo>
                  <a:lnTo>
                    <a:pt x="59" y="25"/>
                  </a:lnTo>
                  <a:lnTo>
                    <a:pt x="59" y="21"/>
                  </a:lnTo>
                  <a:lnTo>
                    <a:pt x="58" y="18"/>
                  </a:lnTo>
                  <a:lnTo>
                    <a:pt x="57" y="14"/>
                  </a:lnTo>
                  <a:lnTo>
                    <a:pt x="58" y="18"/>
                  </a:lnTo>
                  <a:lnTo>
                    <a:pt x="57" y="25"/>
                  </a:lnTo>
                  <a:lnTo>
                    <a:pt x="46" y="25"/>
                  </a:lnTo>
                  <a:lnTo>
                    <a:pt x="46" y="33"/>
                  </a:lnTo>
                  <a:lnTo>
                    <a:pt x="47" y="50"/>
                  </a:lnTo>
                  <a:lnTo>
                    <a:pt x="48" y="60"/>
                  </a:lnTo>
                  <a:lnTo>
                    <a:pt x="49" y="68"/>
                  </a:lnTo>
                  <a:lnTo>
                    <a:pt x="52" y="77"/>
                  </a:lnTo>
                  <a:lnTo>
                    <a:pt x="54" y="79"/>
                  </a:lnTo>
                  <a:lnTo>
                    <a:pt x="57" y="81"/>
                  </a:lnTo>
                  <a:lnTo>
                    <a:pt x="54" y="81"/>
                  </a:lnTo>
                  <a:lnTo>
                    <a:pt x="49" y="77"/>
                  </a:lnTo>
                  <a:lnTo>
                    <a:pt x="46" y="73"/>
                  </a:lnTo>
                  <a:lnTo>
                    <a:pt x="44" y="68"/>
                  </a:lnTo>
                  <a:lnTo>
                    <a:pt x="42" y="62"/>
                  </a:lnTo>
                  <a:lnTo>
                    <a:pt x="39" y="54"/>
                  </a:lnTo>
                  <a:lnTo>
                    <a:pt x="39" y="56"/>
                  </a:lnTo>
                  <a:lnTo>
                    <a:pt x="40" y="63"/>
                  </a:lnTo>
                  <a:lnTo>
                    <a:pt x="42" y="67"/>
                  </a:lnTo>
                  <a:lnTo>
                    <a:pt x="44" y="71"/>
                  </a:lnTo>
                  <a:lnTo>
                    <a:pt x="47" y="77"/>
                  </a:lnTo>
                  <a:lnTo>
                    <a:pt x="51" y="81"/>
                  </a:lnTo>
                  <a:lnTo>
                    <a:pt x="32" y="78"/>
                  </a:lnTo>
                  <a:lnTo>
                    <a:pt x="9" y="73"/>
                  </a:lnTo>
                  <a:lnTo>
                    <a:pt x="7" y="65"/>
                  </a:lnTo>
                  <a:lnTo>
                    <a:pt x="4" y="52"/>
                  </a:lnTo>
                  <a:lnTo>
                    <a:pt x="5" y="59"/>
                  </a:lnTo>
                  <a:lnTo>
                    <a:pt x="5" y="65"/>
                  </a:lnTo>
                  <a:lnTo>
                    <a:pt x="7" y="72"/>
                  </a:lnTo>
                  <a:lnTo>
                    <a:pt x="4" y="71"/>
                  </a:lnTo>
                  <a:lnTo>
                    <a:pt x="2" y="64"/>
                  </a:lnTo>
                  <a:lnTo>
                    <a:pt x="1" y="56"/>
                  </a:lnTo>
                  <a:lnTo>
                    <a:pt x="0" y="47"/>
                  </a:lnTo>
                  <a:lnTo>
                    <a:pt x="0" y="36"/>
                  </a:lnTo>
                  <a:lnTo>
                    <a:pt x="1" y="26"/>
                  </a:lnTo>
                  <a:lnTo>
                    <a:pt x="4" y="17"/>
                  </a:lnTo>
                  <a:lnTo>
                    <a:pt x="6" y="14"/>
                  </a:lnTo>
                  <a:lnTo>
                    <a:pt x="8" y="10"/>
                  </a:lnTo>
                  <a:lnTo>
                    <a:pt x="15" y="5"/>
                  </a:lnTo>
                  <a:lnTo>
                    <a:pt x="22" y="2"/>
                  </a:lnTo>
                  <a:lnTo>
                    <a:pt x="29" y="1"/>
                  </a:lnTo>
                  <a:lnTo>
                    <a:pt x="35" y="0"/>
                  </a:lnTo>
                  <a:lnTo>
                    <a:pt x="40" y="1"/>
                  </a:lnTo>
                  <a:lnTo>
                    <a:pt x="47" y="2"/>
                  </a:lnTo>
                  <a:lnTo>
                    <a:pt x="5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0" name="Freeform 51"/>
            <p:cNvSpPr>
              <a:spLocks/>
            </p:cNvSpPr>
            <p:nvPr/>
          </p:nvSpPr>
          <p:spPr bwMode="auto">
            <a:xfrm rot="-235569">
              <a:off x="1112589" y="4229466"/>
              <a:ext cx="20638" cy="7938"/>
            </a:xfrm>
            <a:custGeom>
              <a:avLst/>
              <a:gdLst>
                <a:gd name="T0" fmla="*/ 0 w 13"/>
                <a:gd name="T1" fmla="*/ 2147483647 h 5"/>
                <a:gd name="T2" fmla="*/ 0 w 13"/>
                <a:gd name="T3" fmla="*/ 2147483647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2147483647 w 13"/>
                <a:gd name="T15" fmla="*/ 2147483647 h 5"/>
                <a:gd name="T16" fmla="*/ 2147483647 w 13"/>
                <a:gd name="T17" fmla="*/ 0 h 5"/>
                <a:gd name="T18" fmla="*/ 2147483647 w 13"/>
                <a:gd name="T19" fmla="*/ 0 h 5"/>
                <a:gd name="T20" fmla="*/ 2147483647 w 13"/>
                <a:gd name="T21" fmla="*/ 0 h 5"/>
                <a:gd name="T22" fmla="*/ 2147483647 w 13"/>
                <a:gd name="T23" fmla="*/ 2147483647 h 5"/>
                <a:gd name="T24" fmla="*/ 0 w 13"/>
                <a:gd name="T25" fmla="*/ 2147483647 h 5"/>
                <a:gd name="T26" fmla="*/ 0 w 13"/>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5"/>
                <a:gd name="T44" fmla="*/ 13 w 1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5">
                  <a:moveTo>
                    <a:pt x="0" y="5"/>
                  </a:moveTo>
                  <a:lnTo>
                    <a:pt x="0" y="5"/>
                  </a:lnTo>
                  <a:lnTo>
                    <a:pt x="5" y="3"/>
                  </a:lnTo>
                  <a:lnTo>
                    <a:pt x="9" y="1"/>
                  </a:lnTo>
                  <a:lnTo>
                    <a:pt x="11" y="1"/>
                  </a:lnTo>
                  <a:lnTo>
                    <a:pt x="13" y="3"/>
                  </a:lnTo>
                  <a:lnTo>
                    <a:pt x="12" y="3"/>
                  </a:lnTo>
                  <a:lnTo>
                    <a:pt x="10" y="0"/>
                  </a:lnTo>
                  <a:lnTo>
                    <a:pt x="9" y="0"/>
                  </a:lnTo>
                  <a:lnTo>
                    <a:pt x="6" y="0"/>
                  </a:lnTo>
                  <a:lnTo>
                    <a:pt x="3" y="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1" name="Freeform 52"/>
            <p:cNvSpPr>
              <a:spLocks/>
            </p:cNvSpPr>
            <p:nvPr/>
          </p:nvSpPr>
          <p:spPr bwMode="auto">
            <a:xfrm rot="-235569">
              <a:off x="1000297" y="4336883"/>
              <a:ext cx="139700" cy="319088"/>
            </a:xfrm>
            <a:custGeom>
              <a:avLst/>
              <a:gdLst>
                <a:gd name="T0" fmla="*/ 2147483647 w 88"/>
                <a:gd name="T1" fmla="*/ 2147483647 h 201"/>
                <a:gd name="T2" fmla="*/ 2147483647 w 88"/>
                <a:gd name="T3" fmla="*/ 2147483647 h 201"/>
                <a:gd name="T4" fmla="*/ 2147483647 w 88"/>
                <a:gd name="T5" fmla="*/ 2147483647 h 201"/>
                <a:gd name="T6" fmla="*/ 2147483647 w 88"/>
                <a:gd name="T7" fmla="*/ 2147483647 h 201"/>
                <a:gd name="T8" fmla="*/ 2147483647 w 88"/>
                <a:gd name="T9" fmla="*/ 2147483647 h 201"/>
                <a:gd name="T10" fmla="*/ 2147483647 w 88"/>
                <a:gd name="T11" fmla="*/ 2147483647 h 201"/>
                <a:gd name="T12" fmla="*/ 2147483647 w 88"/>
                <a:gd name="T13" fmla="*/ 0 h 201"/>
                <a:gd name="T14" fmla="*/ 2147483647 w 88"/>
                <a:gd name="T15" fmla="*/ 0 h 201"/>
                <a:gd name="T16" fmla="*/ 2147483647 w 88"/>
                <a:gd name="T17" fmla="*/ 2147483647 h 201"/>
                <a:gd name="T18" fmla="*/ 2147483647 w 88"/>
                <a:gd name="T19" fmla="*/ 2147483647 h 201"/>
                <a:gd name="T20" fmla="*/ 2147483647 w 88"/>
                <a:gd name="T21" fmla="*/ 2147483647 h 201"/>
                <a:gd name="T22" fmla="*/ 2147483647 w 88"/>
                <a:gd name="T23" fmla="*/ 2147483647 h 201"/>
                <a:gd name="T24" fmla="*/ 2147483647 w 88"/>
                <a:gd name="T25" fmla="*/ 2147483647 h 201"/>
                <a:gd name="T26" fmla="*/ 2147483647 w 88"/>
                <a:gd name="T27" fmla="*/ 2147483647 h 201"/>
                <a:gd name="T28" fmla="*/ 2147483647 w 88"/>
                <a:gd name="T29" fmla="*/ 2147483647 h 201"/>
                <a:gd name="T30" fmla="*/ 2147483647 w 88"/>
                <a:gd name="T31" fmla="*/ 2147483647 h 201"/>
                <a:gd name="T32" fmla="*/ 2147483647 w 88"/>
                <a:gd name="T33" fmla="*/ 2147483647 h 201"/>
                <a:gd name="T34" fmla="*/ 2147483647 w 88"/>
                <a:gd name="T35" fmla="*/ 2147483647 h 201"/>
                <a:gd name="T36" fmla="*/ 2147483647 w 88"/>
                <a:gd name="T37" fmla="*/ 2147483647 h 201"/>
                <a:gd name="T38" fmla="*/ 2147483647 w 88"/>
                <a:gd name="T39" fmla="*/ 2147483647 h 201"/>
                <a:gd name="T40" fmla="*/ 2147483647 w 88"/>
                <a:gd name="T41" fmla="*/ 2147483647 h 201"/>
                <a:gd name="T42" fmla="*/ 2147483647 w 88"/>
                <a:gd name="T43" fmla="*/ 2147483647 h 201"/>
                <a:gd name="T44" fmla="*/ 2147483647 w 88"/>
                <a:gd name="T45" fmla="*/ 2147483647 h 201"/>
                <a:gd name="T46" fmla="*/ 2147483647 w 88"/>
                <a:gd name="T47" fmla="*/ 2147483647 h 201"/>
                <a:gd name="T48" fmla="*/ 2147483647 w 88"/>
                <a:gd name="T49" fmla="*/ 2147483647 h 201"/>
                <a:gd name="T50" fmla="*/ 2147483647 w 88"/>
                <a:gd name="T51" fmla="*/ 2147483647 h 201"/>
                <a:gd name="T52" fmla="*/ 0 w 88"/>
                <a:gd name="T53" fmla="*/ 2147483647 h 201"/>
                <a:gd name="T54" fmla="*/ 0 w 88"/>
                <a:gd name="T55" fmla="*/ 2147483647 h 201"/>
                <a:gd name="T56" fmla="*/ 2147483647 w 88"/>
                <a:gd name="T57" fmla="*/ 2147483647 h 201"/>
                <a:gd name="T58" fmla="*/ 2147483647 w 88"/>
                <a:gd name="T59" fmla="*/ 2147483647 h 201"/>
                <a:gd name="T60" fmla="*/ 2147483647 w 88"/>
                <a:gd name="T61" fmla="*/ 2147483647 h 201"/>
                <a:gd name="T62" fmla="*/ 2147483647 w 88"/>
                <a:gd name="T63" fmla="*/ 2147483647 h 201"/>
                <a:gd name="T64" fmla="*/ 2147483647 w 88"/>
                <a:gd name="T65" fmla="*/ 2147483647 h 201"/>
                <a:gd name="T66" fmla="*/ 2147483647 w 88"/>
                <a:gd name="T67" fmla="*/ 2147483647 h 201"/>
                <a:gd name="T68" fmla="*/ 2147483647 w 88"/>
                <a:gd name="T69" fmla="*/ 2147483647 h 201"/>
                <a:gd name="T70" fmla="*/ 2147483647 w 88"/>
                <a:gd name="T71" fmla="*/ 2147483647 h 201"/>
                <a:gd name="T72" fmla="*/ 2147483647 w 88"/>
                <a:gd name="T73" fmla="*/ 2147483647 h 201"/>
                <a:gd name="T74" fmla="*/ 2147483647 w 88"/>
                <a:gd name="T75" fmla="*/ 2147483647 h 201"/>
                <a:gd name="T76" fmla="*/ 2147483647 w 88"/>
                <a:gd name="T77" fmla="*/ 2147483647 h 201"/>
                <a:gd name="T78" fmla="*/ 2147483647 w 88"/>
                <a:gd name="T79" fmla="*/ 2147483647 h 201"/>
                <a:gd name="T80" fmla="*/ 2147483647 w 88"/>
                <a:gd name="T81" fmla="*/ 2147483647 h 201"/>
                <a:gd name="T82" fmla="*/ 2147483647 w 88"/>
                <a:gd name="T83" fmla="*/ 2147483647 h 201"/>
                <a:gd name="T84" fmla="*/ 2147483647 w 88"/>
                <a:gd name="T85" fmla="*/ 2147483647 h 201"/>
                <a:gd name="T86" fmla="*/ 2147483647 w 88"/>
                <a:gd name="T87" fmla="*/ 2147483647 h 201"/>
                <a:gd name="T88" fmla="*/ 2147483647 w 88"/>
                <a:gd name="T89" fmla="*/ 2147483647 h 201"/>
                <a:gd name="T90" fmla="*/ 2147483647 w 88"/>
                <a:gd name="T91" fmla="*/ 2147483647 h 201"/>
                <a:gd name="T92" fmla="*/ 2147483647 w 88"/>
                <a:gd name="T93" fmla="*/ 2147483647 h 201"/>
                <a:gd name="T94" fmla="*/ 2147483647 w 88"/>
                <a:gd name="T95" fmla="*/ 2147483647 h 201"/>
                <a:gd name="T96" fmla="*/ 2147483647 w 88"/>
                <a:gd name="T97" fmla="*/ 2147483647 h 201"/>
                <a:gd name="T98" fmla="*/ 2147483647 w 88"/>
                <a:gd name="T99" fmla="*/ 2147483647 h 201"/>
                <a:gd name="T100" fmla="*/ 2147483647 w 88"/>
                <a:gd name="T101" fmla="*/ 2147483647 h 201"/>
                <a:gd name="T102" fmla="*/ 2147483647 w 88"/>
                <a:gd name="T103" fmla="*/ 2147483647 h 201"/>
                <a:gd name="T104" fmla="*/ 2147483647 w 88"/>
                <a:gd name="T105" fmla="*/ 2147483647 h 201"/>
                <a:gd name="T106" fmla="*/ 2147483647 w 88"/>
                <a:gd name="T107" fmla="*/ 2147483647 h 201"/>
                <a:gd name="T108" fmla="*/ 2147483647 w 88"/>
                <a:gd name="T109" fmla="*/ 2147483647 h 201"/>
                <a:gd name="T110" fmla="*/ 2147483647 w 88"/>
                <a:gd name="T111" fmla="*/ 2147483647 h 201"/>
                <a:gd name="T112" fmla="*/ 2147483647 w 88"/>
                <a:gd name="T113" fmla="*/ 2147483647 h 201"/>
                <a:gd name="T114" fmla="*/ 2147483647 w 88"/>
                <a:gd name="T115" fmla="*/ 2147483647 h 201"/>
                <a:gd name="T116" fmla="*/ 2147483647 w 88"/>
                <a:gd name="T117" fmla="*/ 2147483647 h 2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201"/>
                <a:gd name="T179" fmla="*/ 88 w 88"/>
                <a:gd name="T180" fmla="*/ 201 h 2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201">
                  <a:moveTo>
                    <a:pt x="70" y="16"/>
                  </a:moveTo>
                  <a:lnTo>
                    <a:pt x="70" y="16"/>
                  </a:lnTo>
                  <a:lnTo>
                    <a:pt x="66" y="15"/>
                  </a:lnTo>
                  <a:lnTo>
                    <a:pt x="63" y="14"/>
                  </a:lnTo>
                  <a:lnTo>
                    <a:pt x="57" y="10"/>
                  </a:lnTo>
                  <a:lnTo>
                    <a:pt x="51" y="5"/>
                  </a:lnTo>
                  <a:lnTo>
                    <a:pt x="46" y="0"/>
                  </a:lnTo>
                  <a:lnTo>
                    <a:pt x="42" y="6"/>
                  </a:lnTo>
                  <a:lnTo>
                    <a:pt x="39" y="14"/>
                  </a:lnTo>
                  <a:lnTo>
                    <a:pt x="37" y="21"/>
                  </a:lnTo>
                  <a:lnTo>
                    <a:pt x="36" y="30"/>
                  </a:lnTo>
                  <a:lnTo>
                    <a:pt x="36" y="47"/>
                  </a:lnTo>
                  <a:lnTo>
                    <a:pt x="37" y="63"/>
                  </a:lnTo>
                  <a:lnTo>
                    <a:pt x="38" y="79"/>
                  </a:lnTo>
                  <a:lnTo>
                    <a:pt x="35" y="95"/>
                  </a:lnTo>
                  <a:lnTo>
                    <a:pt x="33" y="102"/>
                  </a:lnTo>
                  <a:lnTo>
                    <a:pt x="31" y="111"/>
                  </a:lnTo>
                  <a:lnTo>
                    <a:pt x="27" y="120"/>
                  </a:lnTo>
                  <a:lnTo>
                    <a:pt x="22" y="128"/>
                  </a:lnTo>
                  <a:lnTo>
                    <a:pt x="18" y="137"/>
                  </a:lnTo>
                  <a:lnTo>
                    <a:pt x="14" y="147"/>
                  </a:lnTo>
                  <a:lnTo>
                    <a:pt x="6" y="168"/>
                  </a:lnTo>
                  <a:lnTo>
                    <a:pt x="2" y="185"/>
                  </a:lnTo>
                  <a:lnTo>
                    <a:pt x="0" y="192"/>
                  </a:lnTo>
                  <a:lnTo>
                    <a:pt x="3" y="191"/>
                  </a:lnTo>
                  <a:lnTo>
                    <a:pt x="8" y="191"/>
                  </a:lnTo>
                  <a:lnTo>
                    <a:pt x="21" y="193"/>
                  </a:lnTo>
                  <a:lnTo>
                    <a:pt x="36" y="198"/>
                  </a:lnTo>
                  <a:lnTo>
                    <a:pt x="52" y="201"/>
                  </a:lnTo>
                  <a:lnTo>
                    <a:pt x="58" y="201"/>
                  </a:lnTo>
                  <a:lnTo>
                    <a:pt x="62" y="201"/>
                  </a:lnTo>
                  <a:lnTo>
                    <a:pt x="69" y="199"/>
                  </a:lnTo>
                  <a:lnTo>
                    <a:pt x="73" y="197"/>
                  </a:lnTo>
                  <a:lnTo>
                    <a:pt x="74" y="196"/>
                  </a:lnTo>
                  <a:lnTo>
                    <a:pt x="69" y="162"/>
                  </a:lnTo>
                  <a:lnTo>
                    <a:pt x="67" y="145"/>
                  </a:lnTo>
                  <a:lnTo>
                    <a:pt x="67" y="124"/>
                  </a:lnTo>
                  <a:lnTo>
                    <a:pt x="68" y="114"/>
                  </a:lnTo>
                  <a:lnTo>
                    <a:pt x="70" y="106"/>
                  </a:lnTo>
                  <a:lnTo>
                    <a:pt x="74" y="91"/>
                  </a:lnTo>
                  <a:lnTo>
                    <a:pt x="78" y="81"/>
                  </a:lnTo>
                  <a:lnTo>
                    <a:pt x="80" y="77"/>
                  </a:lnTo>
                  <a:lnTo>
                    <a:pt x="84" y="70"/>
                  </a:lnTo>
                  <a:lnTo>
                    <a:pt x="87" y="67"/>
                  </a:lnTo>
                  <a:lnTo>
                    <a:pt x="88" y="64"/>
                  </a:lnTo>
                  <a:lnTo>
                    <a:pt x="88" y="60"/>
                  </a:lnTo>
                  <a:lnTo>
                    <a:pt x="88" y="55"/>
                  </a:lnTo>
                  <a:lnTo>
                    <a:pt x="84" y="47"/>
                  </a:lnTo>
                  <a:lnTo>
                    <a:pt x="7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2" name="Freeform 53"/>
            <p:cNvSpPr>
              <a:spLocks/>
            </p:cNvSpPr>
            <p:nvPr/>
          </p:nvSpPr>
          <p:spPr bwMode="auto">
            <a:xfrm rot="-235569">
              <a:off x="973418" y="4324170"/>
              <a:ext cx="147638" cy="349250"/>
            </a:xfrm>
            <a:custGeom>
              <a:avLst/>
              <a:gdLst>
                <a:gd name="T0" fmla="*/ 2147483647 w 93"/>
                <a:gd name="T1" fmla="*/ 0 h 220"/>
                <a:gd name="T2" fmla="*/ 2147483647 w 93"/>
                <a:gd name="T3" fmla="*/ 0 h 220"/>
                <a:gd name="T4" fmla="*/ 2147483647 w 93"/>
                <a:gd name="T5" fmla="*/ 2147483647 h 220"/>
                <a:gd name="T6" fmla="*/ 2147483647 w 93"/>
                <a:gd name="T7" fmla="*/ 2147483647 h 220"/>
                <a:gd name="T8" fmla="*/ 2147483647 w 93"/>
                <a:gd name="T9" fmla="*/ 2147483647 h 220"/>
                <a:gd name="T10" fmla="*/ 2147483647 w 93"/>
                <a:gd name="T11" fmla="*/ 2147483647 h 220"/>
                <a:gd name="T12" fmla="*/ 2147483647 w 93"/>
                <a:gd name="T13" fmla="*/ 2147483647 h 220"/>
                <a:gd name="T14" fmla="*/ 2147483647 w 93"/>
                <a:gd name="T15" fmla="*/ 2147483647 h 220"/>
                <a:gd name="T16" fmla="*/ 2147483647 w 93"/>
                <a:gd name="T17" fmla="*/ 2147483647 h 220"/>
                <a:gd name="T18" fmla="*/ 2147483647 w 93"/>
                <a:gd name="T19" fmla="*/ 2147483647 h 220"/>
                <a:gd name="T20" fmla="*/ 2147483647 w 93"/>
                <a:gd name="T21" fmla="*/ 2147483647 h 220"/>
                <a:gd name="T22" fmla="*/ 2147483647 w 93"/>
                <a:gd name="T23" fmla="*/ 2147483647 h 220"/>
                <a:gd name="T24" fmla="*/ 2147483647 w 93"/>
                <a:gd name="T25" fmla="*/ 2147483647 h 220"/>
                <a:gd name="T26" fmla="*/ 2147483647 w 93"/>
                <a:gd name="T27" fmla="*/ 2147483647 h 220"/>
                <a:gd name="T28" fmla="*/ 2147483647 w 93"/>
                <a:gd name="T29" fmla="*/ 2147483647 h 220"/>
                <a:gd name="T30" fmla="*/ 2147483647 w 93"/>
                <a:gd name="T31" fmla="*/ 2147483647 h 220"/>
                <a:gd name="T32" fmla="*/ 2147483647 w 93"/>
                <a:gd name="T33" fmla="*/ 2147483647 h 220"/>
                <a:gd name="T34" fmla="*/ 2147483647 w 93"/>
                <a:gd name="T35" fmla="*/ 2147483647 h 220"/>
                <a:gd name="T36" fmla="*/ 2147483647 w 93"/>
                <a:gd name="T37" fmla="*/ 2147483647 h 220"/>
                <a:gd name="T38" fmla="*/ 2147483647 w 93"/>
                <a:gd name="T39" fmla="*/ 2147483647 h 220"/>
                <a:gd name="T40" fmla="*/ 2147483647 w 93"/>
                <a:gd name="T41" fmla="*/ 2147483647 h 220"/>
                <a:gd name="T42" fmla="*/ 2147483647 w 93"/>
                <a:gd name="T43" fmla="*/ 2147483647 h 220"/>
                <a:gd name="T44" fmla="*/ 2147483647 w 93"/>
                <a:gd name="T45" fmla="*/ 2147483647 h 220"/>
                <a:gd name="T46" fmla="*/ 2147483647 w 93"/>
                <a:gd name="T47" fmla="*/ 2147483647 h 220"/>
                <a:gd name="T48" fmla="*/ 2147483647 w 93"/>
                <a:gd name="T49" fmla="*/ 2147483647 h 220"/>
                <a:gd name="T50" fmla="*/ 2147483647 w 93"/>
                <a:gd name="T51" fmla="*/ 2147483647 h 220"/>
                <a:gd name="T52" fmla="*/ 2147483647 w 93"/>
                <a:gd name="T53" fmla="*/ 2147483647 h 220"/>
                <a:gd name="T54" fmla="*/ 2147483647 w 93"/>
                <a:gd name="T55" fmla="*/ 2147483647 h 220"/>
                <a:gd name="T56" fmla="*/ 2147483647 w 93"/>
                <a:gd name="T57" fmla="*/ 2147483647 h 220"/>
                <a:gd name="T58" fmla="*/ 0 w 93"/>
                <a:gd name="T59" fmla="*/ 2147483647 h 220"/>
                <a:gd name="T60" fmla="*/ 0 w 93"/>
                <a:gd name="T61" fmla="*/ 2147483647 h 220"/>
                <a:gd name="T62" fmla="*/ 2147483647 w 93"/>
                <a:gd name="T63" fmla="*/ 2147483647 h 220"/>
                <a:gd name="T64" fmla="*/ 2147483647 w 93"/>
                <a:gd name="T65" fmla="*/ 2147483647 h 220"/>
                <a:gd name="T66" fmla="*/ 2147483647 w 93"/>
                <a:gd name="T67" fmla="*/ 2147483647 h 220"/>
                <a:gd name="T68" fmla="*/ 2147483647 w 93"/>
                <a:gd name="T69" fmla="*/ 2147483647 h 220"/>
                <a:gd name="T70" fmla="*/ 2147483647 w 93"/>
                <a:gd name="T71" fmla="*/ 2147483647 h 220"/>
                <a:gd name="T72" fmla="*/ 2147483647 w 93"/>
                <a:gd name="T73" fmla="*/ 2147483647 h 220"/>
                <a:gd name="T74" fmla="*/ 2147483647 w 93"/>
                <a:gd name="T75" fmla="*/ 2147483647 h 220"/>
                <a:gd name="T76" fmla="*/ 2147483647 w 93"/>
                <a:gd name="T77" fmla="*/ 2147483647 h 220"/>
                <a:gd name="T78" fmla="*/ 2147483647 w 93"/>
                <a:gd name="T79" fmla="*/ 2147483647 h 220"/>
                <a:gd name="T80" fmla="*/ 2147483647 w 93"/>
                <a:gd name="T81" fmla="*/ 2147483647 h 220"/>
                <a:gd name="T82" fmla="*/ 2147483647 w 93"/>
                <a:gd name="T83" fmla="*/ 2147483647 h 220"/>
                <a:gd name="T84" fmla="*/ 2147483647 w 93"/>
                <a:gd name="T85" fmla="*/ 2147483647 h 220"/>
                <a:gd name="T86" fmla="*/ 2147483647 w 93"/>
                <a:gd name="T87" fmla="*/ 2147483647 h 220"/>
                <a:gd name="T88" fmla="*/ 2147483647 w 93"/>
                <a:gd name="T89" fmla="*/ 2147483647 h 220"/>
                <a:gd name="T90" fmla="*/ 2147483647 w 93"/>
                <a:gd name="T91" fmla="*/ 2147483647 h 220"/>
                <a:gd name="T92" fmla="*/ 2147483647 w 93"/>
                <a:gd name="T93" fmla="*/ 2147483647 h 220"/>
                <a:gd name="T94" fmla="*/ 2147483647 w 93"/>
                <a:gd name="T95" fmla="*/ 2147483647 h 220"/>
                <a:gd name="T96" fmla="*/ 2147483647 w 93"/>
                <a:gd name="T97" fmla="*/ 2147483647 h 220"/>
                <a:gd name="T98" fmla="*/ 2147483647 w 93"/>
                <a:gd name="T99" fmla="*/ 2147483647 h 220"/>
                <a:gd name="T100" fmla="*/ 2147483647 w 93"/>
                <a:gd name="T101" fmla="*/ 2147483647 h 220"/>
                <a:gd name="T102" fmla="*/ 2147483647 w 93"/>
                <a:gd name="T103" fmla="*/ 0 h 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220"/>
                <a:gd name="T158" fmla="*/ 93 w 93"/>
                <a:gd name="T159" fmla="*/ 220 h 2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220">
                  <a:moveTo>
                    <a:pt x="62" y="0"/>
                  </a:moveTo>
                  <a:lnTo>
                    <a:pt x="62" y="0"/>
                  </a:lnTo>
                  <a:lnTo>
                    <a:pt x="67" y="3"/>
                  </a:lnTo>
                  <a:lnTo>
                    <a:pt x="72" y="8"/>
                  </a:lnTo>
                  <a:lnTo>
                    <a:pt x="78" y="15"/>
                  </a:lnTo>
                  <a:lnTo>
                    <a:pt x="83" y="24"/>
                  </a:lnTo>
                  <a:lnTo>
                    <a:pt x="89" y="35"/>
                  </a:lnTo>
                  <a:lnTo>
                    <a:pt x="91" y="42"/>
                  </a:lnTo>
                  <a:lnTo>
                    <a:pt x="92" y="49"/>
                  </a:lnTo>
                  <a:lnTo>
                    <a:pt x="93" y="57"/>
                  </a:lnTo>
                  <a:lnTo>
                    <a:pt x="93" y="65"/>
                  </a:lnTo>
                  <a:lnTo>
                    <a:pt x="91" y="85"/>
                  </a:lnTo>
                  <a:lnTo>
                    <a:pt x="87" y="107"/>
                  </a:lnTo>
                  <a:lnTo>
                    <a:pt x="82" y="130"/>
                  </a:lnTo>
                  <a:lnTo>
                    <a:pt x="76" y="152"/>
                  </a:lnTo>
                  <a:lnTo>
                    <a:pt x="68" y="174"/>
                  </a:lnTo>
                  <a:lnTo>
                    <a:pt x="61" y="192"/>
                  </a:lnTo>
                  <a:lnTo>
                    <a:pt x="53" y="206"/>
                  </a:lnTo>
                  <a:lnTo>
                    <a:pt x="49" y="211"/>
                  </a:lnTo>
                  <a:lnTo>
                    <a:pt x="47" y="214"/>
                  </a:lnTo>
                  <a:lnTo>
                    <a:pt x="44" y="216"/>
                  </a:lnTo>
                  <a:lnTo>
                    <a:pt x="40" y="218"/>
                  </a:lnTo>
                  <a:lnTo>
                    <a:pt x="33" y="220"/>
                  </a:lnTo>
                  <a:lnTo>
                    <a:pt x="26" y="220"/>
                  </a:lnTo>
                  <a:lnTo>
                    <a:pt x="19" y="217"/>
                  </a:lnTo>
                  <a:lnTo>
                    <a:pt x="12" y="215"/>
                  </a:lnTo>
                  <a:lnTo>
                    <a:pt x="7" y="212"/>
                  </a:lnTo>
                  <a:lnTo>
                    <a:pt x="0" y="209"/>
                  </a:lnTo>
                  <a:lnTo>
                    <a:pt x="9" y="185"/>
                  </a:lnTo>
                  <a:lnTo>
                    <a:pt x="20" y="162"/>
                  </a:lnTo>
                  <a:lnTo>
                    <a:pt x="33" y="137"/>
                  </a:lnTo>
                  <a:lnTo>
                    <a:pt x="39" y="125"/>
                  </a:lnTo>
                  <a:lnTo>
                    <a:pt x="44" y="116"/>
                  </a:lnTo>
                  <a:lnTo>
                    <a:pt x="47" y="107"/>
                  </a:lnTo>
                  <a:lnTo>
                    <a:pt x="48" y="101"/>
                  </a:lnTo>
                  <a:lnTo>
                    <a:pt x="49" y="95"/>
                  </a:lnTo>
                  <a:lnTo>
                    <a:pt x="49" y="90"/>
                  </a:lnTo>
                  <a:lnTo>
                    <a:pt x="48" y="84"/>
                  </a:lnTo>
                  <a:lnTo>
                    <a:pt x="46" y="65"/>
                  </a:lnTo>
                  <a:lnTo>
                    <a:pt x="45" y="49"/>
                  </a:lnTo>
                  <a:lnTo>
                    <a:pt x="46" y="28"/>
                  </a:lnTo>
                  <a:lnTo>
                    <a:pt x="46" y="25"/>
                  </a:lnTo>
                  <a:lnTo>
                    <a:pt x="48" y="21"/>
                  </a:lnTo>
                  <a:lnTo>
                    <a:pt x="52" y="15"/>
                  </a:lnTo>
                  <a:lnTo>
                    <a:pt x="59" y="9"/>
                  </a:lnTo>
                  <a:lnTo>
                    <a:pt x="62" y="0"/>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3" name="Freeform 54"/>
            <p:cNvSpPr>
              <a:spLocks/>
            </p:cNvSpPr>
            <p:nvPr/>
          </p:nvSpPr>
          <p:spPr bwMode="auto">
            <a:xfrm rot="-235569">
              <a:off x="855477" y="4539276"/>
              <a:ext cx="184150" cy="190500"/>
            </a:xfrm>
            <a:custGeom>
              <a:avLst/>
              <a:gdLst>
                <a:gd name="T0" fmla="*/ 2147483647 w 116"/>
                <a:gd name="T1" fmla="*/ 2147483647 h 120"/>
                <a:gd name="T2" fmla="*/ 2147483647 w 116"/>
                <a:gd name="T3" fmla="*/ 2147483647 h 120"/>
                <a:gd name="T4" fmla="*/ 2147483647 w 116"/>
                <a:gd name="T5" fmla="*/ 2147483647 h 120"/>
                <a:gd name="T6" fmla="*/ 2147483647 w 116"/>
                <a:gd name="T7" fmla="*/ 2147483647 h 120"/>
                <a:gd name="T8" fmla="*/ 2147483647 w 116"/>
                <a:gd name="T9" fmla="*/ 2147483647 h 120"/>
                <a:gd name="T10" fmla="*/ 2147483647 w 116"/>
                <a:gd name="T11" fmla="*/ 2147483647 h 120"/>
                <a:gd name="T12" fmla="*/ 2147483647 w 116"/>
                <a:gd name="T13" fmla="*/ 2147483647 h 120"/>
                <a:gd name="T14" fmla="*/ 2147483647 w 116"/>
                <a:gd name="T15" fmla="*/ 2147483647 h 120"/>
                <a:gd name="T16" fmla="*/ 2147483647 w 116"/>
                <a:gd name="T17" fmla="*/ 2147483647 h 120"/>
                <a:gd name="T18" fmla="*/ 2147483647 w 116"/>
                <a:gd name="T19" fmla="*/ 2147483647 h 120"/>
                <a:gd name="T20" fmla="*/ 2147483647 w 116"/>
                <a:gd name="T21" fmla="*/ 2147483647 h 120"/>
                <a:gd name="T22" fmla="*/ 2147483647 w 116"/>
                <a:gd name="T23" fmla="*/ 2147483647 h 120"/>
                <a:gd name="T24" fmla="*/ 2147483647 w 116"/>
                <a:gd name="T25" fmla="*/ 2147483647 h 120"/>
                <a:gd name="T26" fmla="*/ 2147483647 w 116"/>
                <a:gd name="T27" fmla="*/ 2147483647 h 120"/>
                <a:gd name="T28" fmla="*/ 2147483647 w 116"/>
                <a:gd name="T29" fmla="*/ 2147483647 h 120"/>
                <a:gd name="T30" fmla="*/ 2147483647 w 116"/>
                <a:gd name="T31" fmla="*/ 2147483647 h 120"/>
                <a:gd name="T32" fmla="*/ 2147483647 w 116"/>
                <a:gd name="T33" fmla="*/ 2147483647 h 120"/>
                <a:gd name="T34" fmla="*/ 0 w 116"/>
                <a:gd name="T35" fmla="*/ 2147483647 h 120"/>
                <a:gd name="T36" fmla="*/ 0 w 116"/>
                <a:gd name="T37" fmla="*/ 2147483647 h 120"/>
                <a:gd name="T38" fmla="*/ 2147483647 w 116"/>
                <a:gd name="T39" fmla="*/ 2147483647 h 120"/>
                <a:gd name="T40" fmla="*/ 2147483647 w 116"/>
                <a:gd name="T41" fmla="*/ 2147483647 h 120"/>
                <a:gd name="T42" fmla="*/ 2147483647 w 116"/>
                <a:gd name="T43" fmla="*/ 2147483647 h 120"/>
                <a:gd name="T44" fmla="*/ 2147483647 w 116"/>
                <a:gd name="T45" fmla="*/ 2147483647 h 120"/>
                <a:gd name="T46" fmla="*/ 2147483647 w 116"/>
                <a:gd name="T47" fmla="*/ 2147483647 h 120"/>
                <a:gd name="T48" fmla="*/ 2147483647 w 116"/>
                <a:gd name="T49" fmla="*/ 2147483647 h 120"/>
                <a:gd name="T50" fmla="*/ 2147483647 w 116"/>
                <a:gd name="T51" fmla="*/ 2147483647 h 120"/>
                <a:gd name="T52" fmla="*/ 2147483647 w 116"/>
                <a:gd name="T53" fmla="*/ 2147483647 h 120"/>
                <a:gd name="T54" fmla="*/ 2147483647 w 116"/>
                <a:gd name="T55" fmla="*/ 2147483647 h 120"/>
                <a:gd name="T56" fmla="*/ 2147483647 w 116"/>
                <a:gd name="T57" fmla="*/ 2147483647 h 120"/>
                <a:gd name="T58" fmla="*/ 2147483647 w 116"/>
                <a:gd name="T59" fmla="*/ 0 h 120"/>
                <a:gd name="T60" fmla="*/ 2147483647 w 116"/>
                <a:gd name="T61" fmla="*/ 0 h 120"/>
                <a:gd name="T62" fmla="*/ 2147483647 w 116"/>
                <a:gd name="T63" fmla="*/ 2147483647 h 120"/>
                <a:gd name="T64" fmla="*/ 2147483647 w 116"/>
                <a:gd name="T65" fmla="*/ 2147483647 h 120"/>
                <a:gd name="T66" fmla="*/ 2147483647 w 116"/>
                <a:gd name="T67" fmla="*/ 2147483647 h 120"/>
                <a:gd name="T68" fmla="*/ 2147483647 w 116"/>
                <a:gd name="T69" fmla="*/ 2147483647 h 120"/>
                <a:gd name="T70" fmla="*/ 2147483647 w 116"/>
                <a:gd name="T71" fmla="*/ 2147483647 h 120"/>
                <a:gd name="T72" fmla="*/ 2147483647 w 116"/>
                <a:gd name="T73" fmla="*/ 2147483647 h 120"/>
                <a:gd name="T74" fmla="*/ 2147483647 w 116"/>
                <a:gd name="T75" fmla="*/ 2147483647 h 120"/>
                <a:gd name="T76" fmla="*/ 2147483647 w 116"/>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120"/>
                <a:gd name="T119" fmla="*/ 116 w 116"/>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120">
                  <a:moveTo>
                    <a:pt x="116" y="33"/>
                  </a:moveTo>
                  <a:lnTo>
                    <a:pt x="116" y="33"/>
                  </a:lnTo>
                  <a:lnTo>
                    <a:pt x="114" y="43"/>
                  </a:lnTo>
                  <a:lnTo>
                    <a:pt x="109" y="65"/>
                  </a:lnTo>
                  <a:lnTo>
                    <a:pt x="104" y="79"/>
                  </a:lnTo>
                  <a:lnTo>
                    <a:pt x="100" y="93"/>
                  </a:lnTo>
                  <a:lnTo>
                    <a:pt x="94" y="107"/>
                  </a:lnTo>
                  <a:lnTo>
                    <a:pt x="88" y="120"/>
                  </a:lnTo>
                  <a:lnTo>
                    <a:pt x="79" y="119"/>
                  </a:lnTo>
                  <a:lnTo>
                    <a:pt x="69" y="117"/>
                  </a:lnTo>
                  <a:lnTo>
                    <a:pt x="56" y="114"/>
                  </a:lnTo>
                  <a:lnTo>
                    <a:pt x="42" y="110"/>
                  </a:lnTo>
                  <a:lnTo>
                    <a:pt x="28" y="105"/>
                  </a:lnTo>
                  <a:lnTo>
                    <a:pt x="21" y="100"/>
                  </a:lnTo>
                  <a:lnTo>
                    <a:pt x="13" y="96"/>
                  </a:lnTo>
                  <a:lnTo>
                    <a:pt x="7" y="91"/>
                  </a:lnTo>
                  <a:lnTo>
                    <a:pt x="0" y="84"/>
                  </a:lnTo>
                  <a:lnTo>
                    <a:pt x="1" y="72"/>
                  </a:lnTo>
                  <a:lnTo>
                    <a:pt x="2" y="62"/>
                  </a:lnTo>
                  <a:lnTo>
                    <a:pt x="5" y="56"/>
                  </a:lnTo>
                  <a:lnTo>
                    <a:pt x="7" y="53"/>
                  </a:lnTo>
                  <a:lnTo>
                    <a:pt x="8" y="48"/>
                  </a:lnTo>
                  <a:lnTo>
                    <a:pt x="13" y="35"/>
                  </a:lnTo>
                  <a:lnTo>
                    <a:pt x="17" y="26"/>
                  </a:lnTo>
                  <a:lnTo>
                    <a:pt x="24" y="18"/>
                  </a:lnTo>
                  <a:lnTo>
                    <a:pt x="31" y="9"/>
                  </a:lnTo>
                  <a:lnTo>
                    <a:pt x="41" y="0"/>
                  </a:lnTo>
                  <a:lnTo>
                    <a:pt x="50" y="2"/>
                  </a:lnTo>
                  <a:lnTo>
                    <a:pt x="71" y="8"/>
                  </a:lnTo>
                  <a:lnTo>
                    <a:pt x="84" y="14"/>
                  </a:lnTo>
                  <a:lnTo>
                    <a:pt x="96" y="19"/>
                  </a:lnTo>
                  <a:lnTo>
                    <a:pt x="107" y="25"/>
                  </a:lnTo>
                  <a:lnTo>
                    <a:pt x="112" y="29"/>
                  </a:lnTo>
                  <a:lnTo>
                    <a:pt x="116" y="33"/>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4" name="Freeform 55"/>
            <p:cNvSpPr>
              <a:spLocks/>
            </p:cNvSpPr>
            <p:nvPr/>
          </p:nvSpPr>
          <p:spPr bwMode="auto">
            <a:xfrm rot="-235569">
              <a:off x="998293" y="4641288"/>
              <a:ext cx="28575" cy="73025"/>
            </a:xfrm>
            <a:custGeom>
              <a:avLst/>
              <a:gdLst>
                <a:gd name="T0" fmla="*/ 2147483647 w 18"/>
                <a:gd name="T1" fmla="*/ 2147483647 h 46"/>
                <a:gd name="T2" fmla="*/ 2147483647 w 18"/>
                <a:gd name="T3" fmla="*/ 2147483647 h 46"/>
                <a:gd name="T4" fmla="*/ 2147483647 w 18"/>
                <a:gd name="T5" fmla="*/ 2147483647 h 46"/>
                <a:gd name="T6" fmla="*/ 2147483647 w 18"/>
                <a:gd name="T7" fmla="*/ 2147483647 h 46"/>
                <a:gd name="T8" fmla="*/ 2147483647 w 18"/>
                <a:gd name="T9" fmla="*/ 2147483647 h 46"/>
                <a:gd name="T10" fmla="*/ 2147483647 w 18"/>
                <a:gd name="T11" fmla="*/ 2147483647 h 46"/>
                <a:gd name="T12" fmla="*/ 2147483647 w 18"/>
                <a:gd name="T13" fmla="*/ 2147483647 h 46"/>
                <a:gd name="T14" fmla="*/ 2147483647 w 18"/>
                <a:gd name="T15" fmla="*/ 2147483647 h 46"/>
                <a:gd name="T16" fmla="*/ 2147483647 w 18"/>
                <a:gd name="T17" fmla="*/ 2147483647 h 46"/>
                <a:gd name="T18" fmla="*/ 2147483647 w 18"/>
                <a:gd name="T19" fmla="*/ 2147483647 h 46"/>
                <a:gd name="T20" fmla="*/ 2147483647 w 18"/>
                <a:gd name="T21" fmla="*/ 2147483647 h 46"/>
                <a:gd name="T22" fmla="*/ 2147483647 w 18"/>
                <a:gd name="T23" fmla="*/ 2147483647 h 46"/>
                <a:gd name="T24" fmla="*/ 2147483647 w 18"/>
                <a:gd name="T25" fmla="*/ 2147483647 h 46"/>
                <a:gd name="T26" fmla="*/ 2147483647 w 18"/>
                <a:gd name="T27" fmla="*/ 2147483647 h 46"/>
                <a:gd name="T28" fmla="*/ 2147483647 w 18"/>
                <a:gd name="T29" fmla="*/ 2147483647 h 46"/>
                <a:gd name="T30" fmla="*/ 2147483647 w 18"/>
                <a:gd name="T31" fmla="*/ 2147483647 h 46"/>
                <a:gd name="T32" fmla="*/ 2147483647 w 18"/>
                <a:gd name="T33" fmla="*/ 2147483647 h 46"/>
                <a:gd name="T34" fmla="*/ 2147483647 w 18"/>
                <a:gd name="T35" fmla="*/ 2147483647 h 46"/>
                <a:gd name="T36" fmla="*/ 2147483647 w 18"/>
                <a:gd name="T37" fmla="*/ 2147483647 h 46"/>
                <a:gd name="T38" fmla="*/ 0 w 18"/>
                <a:gd name="T39" fmla="*/ 2147483647 h 46"/>
                <a:gd name="T40" fmla="*/ 0 w 18"/>
                <a:gd name="T41" fmla="*/ 2147483647 h 46"/>
                <a:gd name="T42" fmla="*/ 0 w 18"/>
                <a:gd name="T43" fmla="*/ 2147483647 h 46"/>
                <a:gd name="T44" fmla="*/ 0 w 18"/>
                <a:gd name="T45" fmla="*/ 2147483647 h 46"/>
                <a:gd name="T46" fmla="*/ 0 w 18"/>
                <a:gd name="T47" fmla="*/ 2147483647 h 46"/>
                <a:gd name="T48" fmla="*/ 2147483647 w 18"/>
                <a:gd name="T49" fmla="*/ 2147483647 h 46"/>
                <a:gd name="T50" fmla="*/ 2147483647 w 18"/>
                <a:gd name="T51" fmla="*/ 2147483647 h 46"/>
                <a:gd name="T52" fmla="*/ 2147483647 w 18"/>
                <a:gd name="T53" fmla="*/ 2147483647 h 46"/>
                <a:gd name="T54" fmla="*/ 2147483647 w 18"/>
                <a:gd name="T55" fmla="*/ 2147483647 h 46"/>
                <a:gd name="T56" fmla="*/ 2147483647 w 18"/>
                <a:gd name="T57" fmla="*/ 2147483647 h 46"/>
                <a:gd name="T58" fmla="*/ 2147483647 w 18"/>
                <a:gd name="T59" fmla="*/ 2147483647 h 46"/>
                <a:gd name="T60" fmla="*/ 2147483647 w 18"/>
                <a:gd name="T61" fmla="*/ 2147483647 h 46"/>
                <a:gd name="T62" fmla="*/ 2147483647 w 18"/>
                <a:gd name="T63" fmla="*/ 2147483647 h 46"/>
                <a:gd name="T64" fmla="*/ 2147483647 w 18"/>
                <a:gd name="T65" fmla="*/ 2147483647 h 46"/>
                <a:gd name="T66" fmla="*/ 2147483647 w 18"/>
                <a:gd name="T67" fmla="*/ 2147483647 h 46"/>
                <a:gd name="T68" fmla="*/ 2147483647 w 18"/>
                <a:gd name="T69" fmla="*/ 2147483647 h 46"/>
                <a:gd name="T70" fmla="*/ 2147483647 w 18"/>
                <a:gd name="T71" fmla="*/ 2147483647 h 46"/>
                <a:gd name="T72" fmla="*/ 2147483647 w 18"/>
                <a:gd name="T73" fmla="*/ 2147483647 h 46"/>
                <a:gd name="T74" fmla="*/ 2147483647 w 18"/>
                <a:gd name="T75" fmla="*/ 2147483647 h 46"/>
                <a:gd name="T76" fmla="*/ 2147483647 w 18"/>
                <a:gd name="T77" fmla="*/ 0 h 46"/>
                <a:gd name="T78" fmla="*/ 2147483647 w 18"/>
                <a:gd name="T79" fmla="*/ 0 h 46"/>
                <a:gd name="T80" fmla="*/ 2147483647 w 18"/>
                <a:gd name="T81" fmla="*/ 2147483647 h 46"/>
                <a:gd name="T82" fmla="*/ 2147483647 w 18"/>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
                <a:gd name="T127" fmla="*/ 0 h 46"/>
                <a:gd name="T128" fmla="*/ 18 w 18"/>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 h="46">
                  <a:moveTo>
                    <a:pt x="18" y="1"/>
                  </a:moveTo>
                  <a:lnTo>
                    <a:pt x="18" y="1"/>
                  </a:lnTo>
                  <a:lnTo>
                    <a:pt x="18" y="10"/>
                  </a:lnTo>
                  <a:lnTo>
                    <a:pt x="18" y="22"/>
                  </a:lnTo>
                  <a:lnTo>
                    <a:pt x="10" y="38"/>
                  </a:lnTo>
                  <a:lnTo>
                    <a:pt x="7" y="41"/>
                  </a:lnTo>
                  <a:lnTo>
                    <a:pt x="3" y="46"/>
                  </a:lnTo>
                  <a:lnTo>
                    <a:pt x="3" y="44"/>
                  </a:lnTo>
                  <a:lnTo>
                    <a:pt x="3" y="42"/>
                  </a:lnTo>
                  <a:lnTo>
                    <a:pt x="2" y="42"/>
                  </a:lnTo>
                  <a:lnTo>
                    <a:pt x="3" y="40"/>
                  </a:lnTo>
                  <a:lnTo>
                    <a:pt x="7" y="31"/>
                  </a:lnTo>
                  <a:lnTo>
                    <a:pt x="4" y="33"/>
                  </a:lnTo>
                  <a:lnTo>
                    <a:pt x="0" y="37"/>
                  </a:lnTo>
                  <a:lnTo>
                    <a:pt x="0" y="34"/>
                  </a:lnTo>
                  <a:lnTo>
                    <a:pt x="3" y="31"/>
                  </a:lnTo>
                  <a:lnTo>
                    <a:pt x="7" y="29"/>
                  </a:lnTo>
                  <a:lnTo>
                    <a:pt x="8" y="26"/>
                  </a:lnTo>
                  <a:lnTo>
                    <a:pt x="9" y="23"/>
                  </a:lnTo>
                  <a:lnTo>
                    <a:pt x="10" y="14"/>
                  </a:lnTo>
                  <a:lnTo>
                    <a:pt x="10" y="12"/>
                  </a:lnTo>
                  <a:lnTo>
                    <a:pt x="10" y="9"/>
                  </a:lnTo>
                  <a:lnTo>
                    <a:pt x="9" y="2"/>
                  </a:lnTo>
                  <a:lnTo>
                    <a:pt x="13" y="1"/>
                  </a:lnTo>
                  <a:lnTo>
                    <a:pt x="16" y="0"/>
                  </a:lnTo>
                  <a:lnTo>
                    <a:pt x="17" y="0"/>
                  </a:lnTo>
                  <a:lnTo>
                    <a:pt x="18" y="1"/>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5" name="Freeform 56"/>
            <p:cNvSpPr>
              <a:spLocks/>
            </p:cNvSpPr>
            <p:nvPr/>
          </p:nvSpPr>
          <p:spPr bwMode="auto">
            <a:xfrm rot="-235569">
              <a:off x="940404" y="4351844"/>
              <a:ext cx="142875" cy="166688"/>
            </a:xfrm>
            <a:custGeom>
              <a:avLst/>
              <a:gdLst>
                <a:gd name="T0" fmla="*/ 2147483647 w 90"/>
                <a:gd name="T1" fmla="*/ 2147483647 h 105"/>
                <a:gd name="T2" fmla="*/ 2147483647 w 90"/>
                <a:gd name="T3" fmla="*/ 2147483647 h 105"/>
                <a:gd name="T4" fmla="*/ 2147483647 w 90"/>
                <a:gd name="T5" fmla="*/ 0 h 105"/>
                <a:gd name="T6" fmla="*/ 2147483647 w 90"/>
                <a:gd name="T7" fmla="*/ 0 h 105"/>
                <a:gd name="T8" fmla="*/ 2147483647 w 90"/>
                <a:gd name="T9" fmla="*/ 2147483647 h 105"/>
                <a:gd name="T10" fmla="*/ 2147483647 w 90"/>
                <a:gd name="T11" fmla="*/ 2147483647 h 105"/>
                <a:gd name="T12" fmla="*/ 2147483647 w 90"/>
                <a:gd name="T13" fmla="*/ 2147483647 h 105"/>
                <a:gd name="T14" fmla="*/ 2147483647 w 90"/>
                <a:gd name="T15" fmla="*/ 2147483647 h 105"/>
                <a:gd name="T16" fmla="*/ 2147483647 w 90"/>
                <a:gd name="T17" fmla="*/ 2147483647 h 105"/>
                <a:gd name="T18" fmla="*/ 2147483647 w 90"/>
                <a:gd name="T19" fmla="*/ 2147483647 h 105"/>
                <a:gd name="T20" fmla="*/ 2147483647 w 90"/>
                <a:gd name="T21" fmla="*/ 2147483647 h 105"/>
                <a:gd name="T22" fmla="*/ 2147483647 w 90"/>
                <a:gd name="T23" fmla="*/ 2147483647 h 105"/>
                <a:gd name="T24" fmla="*/ 2147483647 w 90"/>
                <a:gd name="T25" fmla="*/ 2147483647 h 105"/>
                <a:gd name="T26" fmla="*/ 0 w 90"/>
                <a:gd name="T27" fmla="*/ 2147483647 h 105"/>
                <a:gd name="T28" fmla="*/ 0 w 90"/>
                <a:gd name="T29" fmla="*/ 2147483647 h 105"/>
                <a:gd name="T30" fmla="*/ 2147483647 w 90"/>
                <a:gd name="T31" fmla="*/ 2147483647 h 105"/>
                <a:gd name="T32" fmla="*/ 2147483647 w 90"/>
                <a:gd name="T33" fmla="*/ 2147483647 h 105"/>
                <a:gd name="T34" fmla="*/ 2147483647 w 90"/>
                <a:gd name="T35" fmla="*/ 2147483647 h 105"/>
                <a:gd name="T36" fmla="*/ 2147483647 w 90"/>
                <a:gd name="T37" fmla="*/ 2147483647 h 105"/>
                <a:gd name="T38" fmla="*/ 2147483647 w 90"/>
                <a:gd name="T39" fmla="*/ 2147483647 h 105"/>
                <a:gd name="T40" fmla="*/ 2147483647 w 90"/>
                <a:gd name="T41" fmla="*/ 2147483647 h 105"/>
                <a:gd name="T42" fmla="*/ 2147483647 w 90"/>
                <a:gd name="T43" fmla="*/ 2147483647 h 105"/>
                <a:gd name="T44" fmla="*/ 2147483647 w 90"/>
                <a:gd name="T45" fmla="*/ 2147483647 h 105"/>
                <a:gd name="T46" fmla="*/ 2147483647 w 90"/>
                <a:gd name="T47" fmla="*/ 2147483647 h 105"/>
                <a:gd name="T48" fmla="*/ 2147483647 w 90"/>
                <a:gd name="T49" fmla="*/ 2147483647 h 105"/>
                <a:gd name="T50" fmla="*/ 2147483647 w 90"/>
                <a:gd name="T51" fmla="*/ 2147483647 h 105"/>
                <a:gd name="T52" fmla="*/ 2147483647 w 90"/>
                <a:gd name="T53" fmla="*/ 2147483647 h 105"/>
                <a:gd name="T54" fmla="*/ 2147483647 w 90"/>
                <a:gd name="T55" fmla="*/ 2147483647 h 105"/>
                <a:gd name="T56" fmla="*/ 2147483647 w 90"/>
                <a:gd name="T57" fmla="*/ 2147483647 h 105"/>
                <a:gd name="T58" fmla="*/ 2147483647 w 90"/>
                <a:gd name="T59" fmla="*/ 2147483647 h 105"/>
                <a:gd name="T60" fmla="*/ 2147483647 w 90"/>
                <a:gd name="T61" fmla="*/ 2147483647 h 105"/>
                <a:gd name="T62" fmla="*/ 2147483647 w 90"/>
                <a:gd name="T63" fmla="*/ 2147483647 h 105"/>
                <a:gd name="T64" fmla="*/ 2147483647 w 90"/>
                <a:gd name="T65" fmla="*/ 2147483647 h 105"/>
                <a:gd name="T66" fmla="*/ 2147483647 w 90"/>
                <a:gd name="T67" fmla="*/ 2147483647 h 105"/>
                <a:gd name="T68" fmla="*/ 2147483647 w 90"/>
                <a:gd name="T69" fmla="*/ 2147483647 h 105"/>
                <a:gd name="T70" fmla="*/ 2147483647 w 90"/>
                <a:gd name="T71" fmla="*/ 2147483647 h 105"/>
                <a:gd name="T72" fmla="*/ 2147483647 w 90"/>
                <a:gd name="T73" fmla="*/ 2147483647 h 105"/>
                <a:gd name="T74" fmla="*/ 2147483647 w 90"/>
                <a:gd name="T75" fmla="*/ 2147483647 h 105"/>
                <a:gd name="T76" fmla="*/ 2147483647 w 90"/>
                <a:gd name="T77" fmla="*/ 2147483647 h 105"/>
                <a:gd name="T78" fmla="*/ 2147483647 w 90"/>
                <a:gd name="T79" fmla="*/ 2147483647 h 105"/>
                <a:gd name="T80" fmla="*/ 2147483647 w 90"/>
                <a:gd name="T81" fmla="*/ 2147483647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105"/>
                <a:gd name="T125" fmla="*/ 90 w 90"/>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105">
                  <a:moveTo>
                    <a:pt x="82" y="1"/>
                  </a:moveTo>
                  <a:lnTo>
                    <a:pt x="82" y="1"/>
                  </a:lnTo>
                  <a:lnTo>
                    <a:pt x="80" y="0"/>
                  </a:lnTo>
                  <a:lnTo>
                    <a:pt x="78" y="0"/>
                  </a:lnTo>
                  <a:lnTo>
                    <a:pt x="74" y="1"/>
                  </a:lnTo>
                  <a:lnTo>
                    <a:pt x="71" y="3"/>
                  </a:lnTo>
                  <a:lnTo>
                    <a:pt x="66" y="7"/>
                  </a:lnTo>
                  <a:lnTo>
                    <a:pt x="60" y="11"/>
                  </a:lnTo>
                  <a:lnTo>
                    <a:pt x="53" y="18"/>
                  </a:lnTo>
                  <a:lnTo>
                    <a:pt x="28" y="47"/>
                  </a:lnTo>
                  <a:lnTo>
                    <a:pt x="12" y="67"/>
                  </a:lnTo>
                  <a:lnTo>
                    <a:pt x="6" y="76"/>
                  </a:lnTo>
                  <a:lnTo>
                    <a:pt x="0" y="86"/>
                  </a:lnTo>
                  <a:lnTo>
                    <a:pt x="6" y="93"/>
                  </a:lnTo>
                  <a:lnTo>
                    <a:pt x="10" y="100"/>
                  </a:lnTo>
                  <a:lnTo>
                    <a:pt x="14" y="105"/>
                  </a:lnTo>
                  <a:lnTo>
                    <a:pt x="15" y="105"/>
                  </a:lnTo>
                  <a:lnTo>
                    <a:pt x="17" y="105"/>
                  </a:lnTo>
                  <a:lnTo>
                    <a:pt x="18" y="103"/>
                  </a:lnTo>
                  <a:lnTo>
                    <a:pt x="18" y="99"/>
                  </a:lnTo>
                  <a:lnTo>
                    <a:pt x="19" y="95"/>
                  </a:lnTo>
                  <a:lnTo>
                    <a:pt x="20" y="92"/>
                  </a:lnTo>
                  <a:lnTo>
                    <a:pt x="30" y="81"/>
                  </a:lnTo>
                  <a:lnTo>
                    <a:pt x="48" y="65"/>
                  </a:lnTo>
                  <a:lnTo>
                    <a:pt x="74" y="42"/>
                  </a:lnTo>
                  <a:lnTo>
                    <a:pt x="79" y="39"/>
                  </a:lnTo>
                  <a:lnTo>
                    <a:pt x="85" y="31"/>
                  </a:lnTo>
                  <a:lnTo>
                    <a:pt x="87" y="27"/>
                  </a:lnTo>
                  <a:lnTo>
                    <a:pt x="89" y="23"/>
                  </a:lnTo>
                  <a:lnTo>
                    <a:pt x="90" y="17"/>
                  </a:lnTo>
                  <a:lnTo>
                    <a:pt x="89" y="13"/>
                  </a:lnTo>
                  <a:lnTo>
                    <a:pt x="87" y="7"/>
                  </a:lnTo>
                  <a:lnTo>
                    <a:pt x="85" y="3"/>
                  </a:lnTo>
                  <a:lnTo>
                    <a:pt x="82" y="1"/>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6" name="Freeform 57"/>
            <p:cNvSpPr>
              <a:spLocks/>
            </p:cNvSpPr>
            <p:nvPr/>
          </p:nvSpPr>
          <p:spPr bwMode="auto">
            <a:xfrm rot="-235569">
              <a:off x="1061298" y="4313383"/>
              <a:ext cx="44450" cy="60325"/>
            </a:xfrm>
            <a:custGeom>
              <a:avLst/>
              <a:gdLst>
                <a:gd name="T0" fmla="*/ 2147483647 w 28"/>
                <a:gd name="T1" fmla="*/ 0 h 38"/>
                <a:gd name="T2" fmla="*/ 0 w 28"/>
                <a:gd name="T3" fmla="*/ 2147483647 h 38"/>
                <a:gd name="T4" fmla="*/ 0 w 28"/>
                <a:gd name="T5" fmla="*/ 2147483647 h 38"/>
                <a:gd name="T6" fmla="*/ 2147483647 w 28"/>
                <a:gd name="T7" fmla="*/ 2147483647 h 38"/>
                <a:gd name="T8" fmla="*/ 2147483647 w 28"/>
                <a:gd name="T9" fmla="*/ 2147483647 h 38"/>
                <a:gd name="T10" fmla="*/ 2147483647 w 28"/>
                <a:gd name="T11" fmla="*/ 2147483647 h 38"/>
                <a:gd name="T12" fmla="*/ 2147483647 w 28"/>
                <a:gd name="T13" fmla="*/ 2147483647 h 38"/>
                <a:gd name="T14" fmla="*/ 2147483647 w 28"/>
                <a:gd name="T15" fmla="*/ 2147483647 h 38"/>
                <a:gd name="T16" fmla="*/ 2147483647 w 28"/>
                <a:gd name="T17" fmla="*/ 2147483647 h 38"/>
                <a:gd name="T18" fmla="*/ 2147483647 w 28"/>
                <a:gd name="T19" fmla="*/ 2147483647 h 38"/>
                <a:gd name="T20" fmla="*/ 2147483647 w 28"/>
                <a:gd name="T21" fmla="*/ 2147483647 h 38"/>
                <a:gd name="T22" fmla="*/ 2147483647 w 28"/>
                <a:gd name="T23" fmla="*/ 2147483647 h 38"/>
                <a:gd name="T24" fmla="*/ 2147483647 w 28"/>
                <a:gd name="T25" fmla="*/ 2147483647 h 38"/>
                <a:gd name="T26" fmla="*/ 2147483647 w 28"/>
                <a:gd name="T27" fmla="*/ 2147483647 h 38"/>
                <a:gd name="T28" fmla="*/ 2147483647 w 28"/>
                <a:gd name="T29" fmla="*/ 0 h 38"/>
                <a:gd name="T30" fmla="*/ 2147483647 w 2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8"/>
                <a:gd name="T50" fmla="*/ 28 w 2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8">
                  <a:moveTo>
                    <a:pt x="4" y="0"/>
                  </a:moveTo>
                  <a:lnTo>
                    <a:pt x="0" y="7"/>
                  </a:lnTo>
                  <a:lnTo>
                    <a:pt x="10" y="22"/>
                  </a:lnTo>
                  <a:lnTo>
                    <a:pt x="19" y="33"/>
                  </a:lnTo>
                  <a:lnTo>
                    <a:pt x="23" y="38"/>
                  </a:lnTo>
                  <a:lnTo>
                    <a:pt x="24" y="38"/>
                  </a:lnTo>
                  <a:lnTo>
                    <a:pt x="25" y="38"/>
                  </a:lnTo>
                  <a:lnTo>
                    <a:pt x="27" y="35"/>
                  </a:lnTo>
                  <a:lnTo>
                    <a:pt x="28" y="25"/>
                  </a:lnTo>
                  <a:lnTo>
                    <a:pt x="18" y="15"/>
                  </a:lnTo>
                  <a:lnTo>
                    <a:pt x="9" y="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7" name="Freeform 58"/>
            <p:cNvSpPr>
              <a:spLocks/>
            </p:cNvSpPr>
            <p:nvPr/>
          </p:nvSpPr>
          <p:spPr bwMode="auto">
            <a:xfrm rot="-235569">
              <a:off x="1055148" y="4318194"/>
              <a:ext cx="58738" cy="149225"/>
            </a:xfrm>
            <a:custGeom>
              <a:avLst/>
              <a:gdLst>
                <a:gd name="T0" fmla="*/ 0 w 37"/>
                <a:gd name="T1" fmla="*/ 2147483647 h 94"/>
                <a:gd name="T2" fmla="*/ 0 w 37"/>
                <a:gd name="T3" fmla="*/ 2147483647 h 94"/>
                <a:gd name="T4" fmla="*/ 2147483647 w 37"/>
                <a:gd name="T5" fmla="*/ 2147483647 h 94"/>
                <a:gd name="T6" fmla="*/ 2147483647 w 37"/>
                <a:gd name="T7" fmla="*/ 2147483647 h 94"/>
                <a:gd name="T8" fmla="*/ 2147483647 w 37"/>
                <a:gd name="T9" fmla="*/ 2147483647 h 94"/>
                <a:gd name="T10" fmla="*/ 2147483647 w 37"/>
                <a:gd name="T11" fmla="*/ 2147483647 h 94"/>
                <a:gd name="T12" fmla="*/ 2147483647 w 37"/>
                <a:gd name="T13" fmla="*/ 2147483647 h 94"/>
                <a:gd name="T14" fmla="*/ 2147483647 w 37"/>
                <a:gd name="T15" fmla="*/ 2147483647 h 94"/>
                <a:gd name="T16" fmla="*/ 2147483647 w 37"/>
                <a:gd name="T17" fmla="*/ 2147483647 h 94"/>
                <a:gd name="T18" fmla="*/ 2147483647 w 37"/>
                <a:gd name="T19" fmla="*/ 2147483647 h 94"/>
                <a:gd name="T20" fmla="*/ 2147483647 w 37"/>
                <a:gd name="T21" fmla="*/ 2147483647 h 94"/>
                <a:gd name="T22" fmla="*/ 2147483647 w 37"/>
                <a:gd name="T23" fmla="*/ 2147483647 h 94"/>
                <a:gd name="T24" fmla="*/ 2147483647 w 37"/>
                <a:gd name="T25" fmla="*/ 2147483647 h 94"/>
                <a:gd name="T26" fmla="*/ 2147483647 w 37"/>
                <a:gd name="T27" fmla="*/ 2147483647 h 94"/>
                <a:gd name="T28" fmla="*/ 2147483647 w 37"/>
                <a:gd name="T29" fmla="*/ 2147483647 h 94"/>
                <a:gd name="T30" fmla="*/ 2147483647 w 37"/>
                <a:gd name="T31" fmla="*/ 2147483647 h 94"/>
                <a:gd name="T32" fmla="*/ 2147483647 w 37"/>
                <a:gd name="T33" fmla="*/ 2147483647 h 94"/>
                <a:gd name="T34" fmla="*/ 2147483647 w 37"/>
                <a:gd name="T35" fmla="*/ 2147483647 h 94"/>
                <a:gd name="T36" fmla="*/ 2147483647 w 37"/>
                <a:gd name="T37" fmla="*/ 2147483647 h 94"/>
                <a:gd name="T38" fmla="*/ 2147483647 w 37"/>
                <a:gd name="T39" fmla="*/ 2147483647 h 94"/>
                <a:gd name="T40" fmla="*/ 2147483647 w 37"/>
                <a:gd name="T41" fmla="*/ 2147483647 h 94"/>
                <a:gd name="T42" fmla="*/ 2147483647 w 37"/>
                <a:gd name="T43" fmla="*/ 2147483647 h 94"/>
                <a:gd name="T44" fmla="*/ 2147483647 w 37"/>
                <a:gd name="T45" fmla="*/ 2147483647 h 94"/>
                <a:gd name="T46" fmla="*/ 2147483647 w 37"/>
                <a:gd name="T47" fmla="*/ 2147483647 h 94"/>
                <a:gd name="T48" fmla="*/ 2147483647 w 37"/>
                <a:gd name="T49" fmla="*/ 2147483647 h 94"/>
                <a:gd name="T50" fmla="*/ 2147483647 w 37"/>
                <a:gd name="T51" fmla="*/ 2147483647 h 94"/>
                <a:gd name="T52" fmla="*/ 2147483647 w 37"/>
                <a:gd name="T53" fmla="*/ 2147483647 h 94"/>
                <a:gd name="T54" fmla="*/ 2147483647 w 37"/>
                <a:gd name="T55" fmla="*/ 2147483647 h 94"/>
                <a:gd name="T56" fmla="*/ 2147483647 w 37"/>
                <a:gd name="T57" fmla="*/ 0 h 94"/>
                <a:gd name="T58" fmla="*/ 0 w 37"/>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94"/>
                <a:gd name="T92" fmla="*/ 37 w 37"/>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94">
                  <a:moveTo>
                    <a:pt x="0" y="8"/>
                  </a:moveTo>
                  <a:lnTo>
                    <a:pt x="0" y="8"/>
                  </a:lnTo>
                  <a:lnTo>
                    <a:pt x="4" y="11"/>
                  </a:lnTo>
                  <a:lnTo>
                    <a:pt x="10" y="16"/>
                  </a:lnTo>
                  <a:lnTo>
                    <a:pt x="13" y="20"/>
                  </a:lnTo>
                  <a:lnTo>
                    <a:pt x="16" y="26"/>
                  </a:lnTo>
                  <a:lnTo>
                    <a:pt x="19" y="31"/>
                  </a:lnTo>
                  <a:lnTo>
                    <a:pt x="21" y="37"/>
                  </a:lnTo>
                  <a:lnTo>
                    <a:pt x="29" y="41"/>
                  </a:lnTo>
                  <a:lnTo>
                    <a:pt x="23" y="48"/>
                  </a:lnTo>
                  <a:lnTo>
                    <a:pt x="25" y="50"/>
                  </a:lnTo>
                  <a:lnTo>
                    <a:pt x="29" y="58"/>
                  </a:lnTo>
                  <a:lnTo>
                    <a:pt x="31" y="64"/>
                  </a:lnTo>
                  <a:lnTo>
                    <a:pt x="33" y="72"/>
                  </a:lnTo>
                  <a:lnTo>
                    <a:pt x="34" y="82"/>
                  </a:lnTo>
                  <a:lnTo>
                    <a:pt x="34" y="94"/>
                  </a:lnTo>
                  <a:lnTo>
                    <a:pt x="35" y="88"/>
                  </a:lnTo>
                  <a:lnTo>
                    <a:pt x="37" y="80"/>
                  </a:lnTo>
                  <a:lnTo>
                    <a:pt x="37" y="71"/>
                  </a:lnTo>
                  <a:lnTo>
                    <a:pt x="37" y="60"/>
                  </a:lnTo>
                  <a:lnTo>
                    <a:pt x="36" y="47"/>
                  </a:lnTo>
                  <a:lnTo>
                    <a:pt x="31" y="34"/>
                  </a:lnTo>
                  <a:lnTo>
                    <a:pt x="25" y="20"/>
                  </a:lnTo>
                  <a:lnTo>
                    <a:pt x="20" y="13"/>
                  </a:lnTo>
                  <a:lnTo>
                    <a:pt x="13" y="6"/>
                  </a:lnTo>
                  <a:lnTo>
                    <a:pt x="6" y="0"/>
                  </a:lnTo>
                  <a:lnTo>
                    <a:pt x="0" y="8"/>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8" name="Freeform 60"/>
            <p:cNvSpPr>
              <a:spLocks/>
            </p:cNvSpPr>
            <p:nvPr/>
          </p:nvSpPr>
          <p:spPr bwMode="auto">
            <a:xfrm rot="-235569">
              <a:off x="1008617" y="4349343"/>
              <a:ext cx="82550" cy="260350"/>
            </a:xfrm>
            <a:custGeom>
              <a:avLst/>
              <a:gdLst>
                <a:gd name="T0" fmla="*/ 2147483647 w 52"/>
                <a:gd name="T1" fmla="*/ 0 h 164"/>
                <a:gd name="T2" fmla="*/ 2147483647 w 52"/>
                <a:gd name="T3" fmla="*/ 0 h 164"/>
                <a:gd name="T4" fmla="*/ 2147483647 w 52"/>
                <a:gd name="T5" fmla="*/ 2147483647 h 164"/>
                <a:gd name="T6" fmla="*/ 2147483647 w 52"/>
                <a:gd name="T7" fmla="*/ 2147483647 h 164"/>
                <a:gd name="T8" fmla="*/ 2147483647 w 52"/>
                <a:gd name="T9" fmla="*/ 2147483647 h 164"/>
                <a:gd name="T10" fmla="*/ 2147483647 w 52"/>
                <a:gd name="T11" fmla="*/ 2147483647 h 164"/>
                <a:gd name="T12" fmla="*/ 2147483647 w 52"/>
                <a:gd name="T13" fmla="*/ 2147483647 h 164"/>
                <a:gd name="T14" fmla="*/ 2147483647 w 52"/>
                <a:gd name="T15" fmla="*/ 2147483647 h 164"/>
                <a:gd name="T16" fmla="*/ 2147483647 w 52"/>
                <a:gd name="T17" fmla="*/ 2147483647 h 164"/>
                <a:gd name="T18" fmla="*/ 2147483647 w 52"/>
                <a:gd name="T19" fmla="*/ 2147483647 h 164"/>
                <a:gd name="T20" fmla="*/ 2147483647 w 52"/>
                <a:gd name="T21" fmla="*/ 2147483647 h 164"/>
                <a:gd name="T22" fmla="*/ 2147483647 w 52"/>
                <a:gd name="T23" fmla="*/ 2147483647 h 164"/>
                <a:gd name="T24" fmla="*/ 2147483647 w 52"/>
                <a:gd name="T25" fmla="*/ 2147483647 h 164"/>
                <a:gd name="T26" fmla="*/ 2147483647 w 52"/>
                <a:gd name="T27" fmla="*/ 2147483647 h 164"/>
                <a:gd name="T28" fmla="*/ 0 w 52"/>
                <a:gd name="T29" fmla="*/ 2147483647 h 164"/>
                <a:gd name="T30" fmla="*/ 0 w 52"/>
                <a:gd name="T31" fmla="*/ 2147483647 h 164"/>
                <a:gd name="T32" fmla="*/ 2147483647 w 52"/>
                <a:gd name="T33" fmla="*/ 2147483647 h 164"/>
                <a:gd name="T34" fmla="*/ 2147483647 w 52"/>
                <a:gd name="T35" fmla="*/ 2147483647 h 164"/>
                <a:gd name="T36" fmla="*/ 2147483647 w 52"/>
                <a:gd name="T37" fmla="*/ 2147483647 h 164"/>
                <a:gd name="T38" fmla="*/ 2147483647 w 52"/>
                <a:gd name="T39" fmla="*/ 2147483647 h 164"/>
                <a:gd name="T40" fmla="*/ 2147483647 w 52"/>
                <a:gd name="T41" fmla="*/ 2147483647 h 164"/>
                <a:gd name="T42" fmla="*/ 2147483647 w 52"/>
                <a:gd name="T43" fmla="*/ 2147483647 h 164"/>
                <a:gd name="T44" fmla="*/ 2147483647 w 52"/>
                <a:gd name="T45" fmla="*/ 2147483647 h 164"/>
                <a:gd name="T46" fmla="*/ 2147483647 w 52"/>
                <a:gd name="T47" fmla="*/ 2147483647 h 164"/>
                <a:gd name="T48" fmla="*/ 2147483647 w 52"/>
                <a:gd name="T49" fmla="*/ 0 h 164"/>
                <a:gd name="T50" fmla="*/ 2147483647 w 52"/>
                <a:gd name="T51" fmla="*/ 0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64"/>
                <a:gd name="T80" fmla="*/ 52 w 52"/>
                <a:gd name="T81" fmla="*/ 164 h 1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64">
                  <a:moveTo>
                    <a:pt x="40" y="0"/>
                  </a:moveTo>
                  <a:lnTo>
                    <a:pt x="40" y="0"/>
                  </a:lnTo>
                  <a:lnTo>
                    <a:pt x="42" y="1"/>
                  </a:lnTo>
                  <a:lnTo>
                    <a:pt x="45" y="2"/>
                  </a:lnTo>
                  <a:lnTo>
                    <a:pt x="47" y="5"/>
                  </a:lnTo>
                  <a:lnTo>
                    <a:pt x="49" y="9"/>
                  </a:lnTo>
                  <a:lnTo>
                    <a:pt x="52" y="14"/>
                  </a:lnTo>
                  <a:lnTo>
                    <a:pt x="52" y="20"/>
                  </a:lnTo>
                  <a:lnTo>
                    <a:pt x="51" y="29"/>
                  </a:lnTo>
                  <a:lnTo>
                    <a:pt x="47" y="43"/>
                  </a:lnTo>
                  <a:lnTo>
                    <a:pt x="42" y="61"/>
                  </a:lnTo>
                  <a:lnTo>
                    <a:pt x="27" y="107"/>
                  </a:lnTo>
                  <a:lnTo>
                    <a:pt x="7" y="164"/>
                  </a:lnTo>
                  <a:lnTo>
                    <a:pt x="0" y="149"/>
                  </a:lnTo>
                  <a:lnTo>
                    <a:pt x="19" y="98"/>
                  </a:lnTo>
                  <a:lnTo>
                    <a:pt x="43" y="37"/>
                  </a:lnTo>
                  <a:lnTo>
                    <a:pt x="46" y="26"/>
                  </a:lnTo>
                  <a:lnTo>
                    <a:pt x="47" y="16"/>
                  </a:lnTo>
                  <a:lnTo>
                    <a:pt x="47" y="12"/>
                  </a:lnTo>
                  <a:lnTo>
                    <a:pt x="46" y="8"/>
                  </a:lnTo>
                  <a:lnTo>
                    <a:pt x="44" y="3"/>
                  </a:lnTo>
                  <a:lnTo>
                    <a:pt x="40"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69" name="Freeform 61"/>
            <p:cNvSpPr>
              <a:spLocks/>
            </p:cNvSpPr>
            <p:nvPr/>
          </p:nvSpPr>
          <p:spPr bwMode="auto">
            <a:xfrm rot="-235569">
              <a:off x="857018" y="4539223"/>
              <a:ext cx="180975" cy="142875"/>
            </a:xfrm>
            <a:custGeom>
              <a:avLst/>
              <a:gdLst>
                <a:gd name="T0" fmla="*/ 2147483647 w 114"/>
                <a:gd name="T1" fmla="*/ 2147483647 h 90"/>
                <a:gd name="T2" fmla="*/ 2147483647 w 114"/>
                <a:gd name="T3" fmla="*/ 2147483647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2147483647 w 114"/>
                <a:gd name="T17" fmla="*/ 2147483647 h 90"/>
                <a:gd name="T18" fmla="*/ 2147483647 w 114"/>
                <a:gd name="T19" fmla="*/ 2147483647 h 90"/>
                <a:gd name="T20" fmla="*/ 2147483647 w 114"/>
                <a:gd name="T21" fmla="*/ 2147483647 h 90"/>
                <a:gd name="T22" fmla="*/ 2147483647 w 114"/>
                <a:gd name="T23" fmla="*/ 2147483647 h 90"/>
                <a:gd name="T24" fmla="*/ 2147483647 w 114"/>
                <a:gd name="T25" fmla="*/ 2147483647 h 90"/>
                <a:gd name="T26" fmla="*/ 2147483647 w 114"/>
                <a:gd name="T27" fmla="*/ 2147483647 h 90"/>
                <a:gd name="T28" fmla="*/ 2147483647 w 114"/>
                <a:gd name="T29" fmla="*/ 2147483647 h 90"/>
                <a:gd name="T30" fmla="*/ 2147483647 w 114"/>
                <a:gd name="T31" fmla="*/ 2147483647 h 90"/>
                <a:gd name="T32" fmla="*/ 2147483647 w 114"/>
                <a:gd name="T33" fmla="*/ 2147483647 h 90"/>
                <a:gd name="T34" fmla="*/ 0 w 114"/>
                <a:gd name="T35" fmla="*/ 2147483647 h 90"/>
                <a:gd name="T36" fmla="*/ 0 w 114"/>
                <a:gd name="T37" fmla="*/ 2147483647 h 90"/>
                <a:gd name="T38" fmla="*/ 0 w 114"/>
                <a:gd name="T39" fmla="*/ 2147483647 h 90"/>
                <a:gd name="T40" fmla="*/ 2147483647 w 114"/>
                <a:gd name="T41" fmla="*/ 2147483647 h 90"/>
                <a:gd name="T42" fmla="*/ 2147483647 w 114"/>
                <a:gd name="T43" fmla="*/ 2147483647 h 90"/>
                <a:gd name="T44" fmla="*/ 2147483647 w 114"/>
                <a:gd name="T45" fmla="*/ 2147483647 h 90"/>
                <a:gd name="T46" fmla="*/ 2147483647 w 114"/>
                <a:gd name="T47" fmla="*/ 2147483647 h 90"/>
                <a:gd name="T48" fmla="*/ 2147483647 w 114"/>
                <a:gd name="T49" fmla="*/ 2147483647 h 90"/>
                <a:gd name="T50" fmla="*/ 2147483647 w 114"/>
                <a:gd name="T51" fmla="*/ 2147483647 h 90"/>
                <a:gd name="T52" fmla="*/ 2147483647 w 114"/>
                <a:gd name="T53" fmla="*/ 0 h 90"/>
                <a:gd name="T54" fmla="*/ 2147483647 w 114"/>
                <a:gd name="T55" fmla="*/ 0 h 90"/>
                <a:gd name="T56" fmla="*/ 2147483647 w 114"/>
                <a:gd name="T57" fmla="*/ 2147483647 h 90"/>
                <a:gd name="T58" fmla="*/ 2147483647 w 114"/>
                <a:gd name="T59" fmla="*/ 2147483647 h 90"/>
                <a:gd name="T60" fmla="*/ 2147483647 w 114"/>
                <a:gd name="T61" fmla="*/ 2147483647 h 90"/>
                <a:gd name="T62" fmla="*/ 2147483647 w 114"/>
                <a:gd name="T63" fmla="*/ 2147483647 h 90"/>
                <a:gd name="T64" fmla="*/ 2147483647 w 114"/>
                <a:gd name="T65" fmla="*/ 2147483647 h 90"/>
                <a:gd name="T66" fmla="*/ 2147483647 w 114"/>
                <a:gd name="T67" fmla="*/ 2147483647 h 90"/>
                <a:gd name="T68" fmla="*/ 2147483647 w 114"/>
                <a:gd name="T69" fmla="*/ 2147483647 h 90"/>
                <a:gd name="T70" fmla="*/ 2147483647 w 114"/>
                <a:gd name="T71" fmla="*/ 2147483647 h 90"/>
                <a:gd name="T72" fmla="*/ 2147483647 w 114"/>
                <a:gd name="T73" fmla="*/ 2147483647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90"/>
                <a:gd name="T113" fmla="*/ 114 w 11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90">
                  <a:moveTo>
                    <a:pt x="114" y="33"/>
                  </a:moveTo>
                  <a:lnTo>
                    <a:pt x="114" y="33"/>
                  </a:lnTo>
                  <a:lnTo>
                    <a:pt x="92" y="81"/>
                  </a:lnTo>
                  <a:lnTo>
                    <a:pt x="89" y="84"/>
                  </a:lnTo>
                  <a:lnTo>
                    <a:pt x="86" y="86"/>
                  </a:lnTo>
                  <a:lnTo>
                    <a:pt x="82" y="89"/>
                  </a:lnTo>
                  <a:lnTo>
                    <a:pt x="77" y="90"/>
                  </a:lnTo>
                  <a:lnTo>
                    <a:pt x="70" y="90"/>
                  </a:lnTo>
                  <a:lnTo>
                    <a:pt x="64" y="89"/>
                  </a:lnTo>
                  <a:lnTo>
                    <a:pt x="50" y="85"/>
                  </a:lnTo>
                  <a:lnTo>
                    <a:pt x="34" y="80"/>
                  </a:lnTo>
                  <a:lnTo>
                    <a:pt x="19" y="71"/>
                  </a:lnTo>
                  <a:lnTo>
                    <a:pt x="11" y="67"/>
                  </a:lnTo>
                  <a:lnTo>
                    <a:pt x="6" y="63"/>
                  </a:lnTo>
                  <a:lnTo>
                    <a:pt x="3" y="59"/>
                  </a:lnTo>
                  <a:lnTo>
                    <a:pt x="0" y="55"/>
                  </a:lnTo>
                  <a:lnTo>
                    <a:pt x="0" y="51"/>
                  </a:lnTo>
                  <a:lnTo>
                    <a:pt x="2" y="46"/>
                  </a:lnTo>
                  <a:lnTo>
                    <a:pt x="4" y="39"/>
                  </a:lnTo>
                  <a:lnTo>
                    <a:pt x="7" y="32"/>
                  </a:lnTo>
                  <a:lnTo>
                    <a:pt x="12" y="23"/>
                  </a:lnTo>
                  <a:lnTo>
                    <a:pt x="20" y="16"/>
                  </a:lnTo>
                  <a:lnTo>
                    <a:pt x="28" y="7"/>
                  </a:lnTo>
                  <a:lnTo>
                    <a:pt x="39" y="0"/>
                  </a:lnTo>
                  <a:lnTo>
                    <a:pt x="47" y="2"/>
                  </a:lnTo>
                  <a:lnTo>
                    <a:pt x="56" y="4"/>
                  </a:lnTo>
                  <a:lnTo>
                    <a:pt x="67" y="6"/>
                  </a:lnTo>
                  <a:lnTo>
                    <a:pt x="79" y="10"/>
                  </a:lnTo>
                  <a:lnTo>
                    <a:pt x="92" y="17"/>
                  </a:lnTo>
                  <a:lnTo>
                    <a:pt x="103" y="24"/>
                  </a:lnTo>
                  <a:lnTo>
                    <a:pt x="109" y="29"/>
                  </a:lnTo>
                  <a:lnTo>
                    <a:pt x="114" y="33"/>
                  </a:lnTo>
                  <a:close/>
                </a:path>
              </a:pathLst>
            </a:custGeom>
            <a:solidFill>
              <a:srgbClr val="414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70" name="Freeform 62"/>
            <p:cNvSpPr>
              <a:spLocks/>
            </p:cNvSpPr>
            <p:nvPr/>
          </p:nvSpPr>
          <p:spPr bwMode="auto">
            <a:xfrm rot="-235569">
              <a:off x="995182" y="4607676"/>
              <a:ext cx="39688" cy="49213"/>
            </a:xfrm>
            <a:custGeom>
              <a:avLst/>
              <a:gdLst>
                <a:gd name="T0" fmla="*/ 0 w 25"/>
                <a:gd name="T1" fmla="*/ 2147483647 h 31"/>
                <a:gd name="T2" fmla="*/ 2147483647 w 25"/>
                <a:gd name="T3" fmla="*/ 2147483647 h 31"/>
                <a:gd name="T4" fmla="*/ 2147483647 w 25"/>
                <a:gd name="T5" fmla="*/ 2147483647 h 31"/>
                <a:gd name="T6" fmla="*/ 2147483647 w 25"/>
                <a:gd name="T7" fmla="*/ 2147483647 h 31"/>
                <a:gd name="T8" fmla="*/ 2147483647 w 25"/>
                <a:gd name="T9" fmla="*/ 2147483647 h 31"/>
                <a:gd name="T10" fmla="*/ 2147483647 w 25"/>
                <a:gd name="T11" fmla="*/ 2147483647 h 31"/>
                <a:gd name="T12" fmla="*/ 2147483647 w 25"/>
                <a:gd name="T13" fmla="*/ 2147483647 h 31"/>
                <a:gd name="T14" fmla="*/ 2147483647 w 25"/>
                <a:gd name="T15" fmla="*/ 2147483647 h 31"/>
                <a:gd name="T16" fmla="*/ 2147483647 w 25"/>
                <a:gd name="T17" fmla="*/ 2147483647 h 31"/>
                <a:gd name="T18" fmla="*/ 2147483647 w 25"/>
                <a:gd name="T19" fmla="*/ 2147483647 h 31"/>
                <a:gd name="T20" fmla="*/ 2147483647 w 25"/>
                <a:gd name="T21" fmla="*/ 2147483647 h 31"/>
                <a:gd name="T22" fmla="*/ 2147483647 w 25"/>
                <a:gd name="T23" fmla="*/ 2147483647 h 31"/>
                <a:gd name="T24" fmla="*/ 2147483647 w 25"/>
                <a:gd name="T25" fmla="*/ 2147483647 h 31"/>
                <a:gd name="T26" fmla="*/ 2147483647 w 25"/>
                <a:gd name="T27" fmla="*/ 0 h 31"/>
                <a:gd name="T28" fmla="*/ 2147483647 w 25"/>
                <a:gd name="T29" fmla="*/ 0 h 31"/>
                <a:gd name="T30" fmla="*/ 2147483647 w 25"/>
                <a:gd name="T31" fmla="*/ 2147483647 h 31"/>
                <a:gd name="T32" fmla="*/ 2147483647 w 25"/>
                <a:gd name="T33" fmla="*/ 2147483647 h 31"/>
                <a:gd name="T34" fmla="*/ 2147483647 w 25"/>
                <a:gd name="T35" fmla="*/ 2147483647 h 31"/>
                <a:gd name="T36" fmla="*/ 0 w 25"/>
                <a:gd name="T37" fmla="*/ 2147483647 h 31"/>
                <a:gd name="T38" fmla="*/ 0 w 25"/>
                <a:gd name="T39" fmla="*/ 2147483647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31"/>
                <a:gd name="T62" fmla="*/ 25 w 2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31">
                  <a:moveTo>
                    <a:pt x="0" y="10"/>
                  </a:moveTo>
                  <a:lnTo>
                    <a:pt x="1" y="30"/>
                  </a:lnTo>
                  <a:lnTo>
                    <a:pt x="3" y="30"/>
                  </a:lnTo>
                  <a:lnTo>
                    <a:pt x="8" y="31"/>
                  </a:lnTo>
                  <a:lnTo>
                    <a:pt x="15" y="29"/>
                  </a:lnTo>
                  <a:lnTo>
                    <a:pt x="19" y="28"/>
                  </a:lnTo>
                  <a:lnTo>
                    <a:pt x="25" y="24"/>
                  </a:lnTo>
                  <a:lnTo>
                    <a:pt x="21" y="16"/>
                  </a:lnTo>
                  <a:lnTo>
                    <a:pt x="17" y="8"/>
                  </a:lnTo>
                  <a:lnTo>
                    <a:pt x="15" y="1"/>
                  </a:lnTo>
                  <a:lnTo>
                    <a:pt x="14" y="0"/>
                  </a:lnTo>
                  <a:lnTo>
                    <a:pt x="12" y="0"/>
                  </a:lnTo>
                  <a:lnTo>
                    <a:pt x="10" y="1"/>
                  </a:lnTo>
                  <a:lnTo>
                    <a:pt x="7" y="3"/>
                  </a:lnTo>
                  <a:lnTo>
                    <a:pt x="2"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71" name="Freeform 63"/>
            <p:cNvSpPr>
              <a:spLocks/>
            </p:cNvSpPr>
            <p:nvPr/>
          </p:nvSpPr>
          <p:spPr bwMode="auto">
            <a:xfrm rot="-235569">
              <a:off x="948804" y="4477830"/>
              <a:ext cx="71438" cy="161925"/>
            </a:xfrm>
            <a:custGeom>
              <a:avLst/>
              <a:gdLst>
                <a:gd name="T0" fmla="*/ 2147483647 w 45"/>
                <a:gd name="T1" fmla="*/ 2147483647 h 102"/>
                <a:gd name="T2" fmla="*/ 2147483647 w 45"/>
                <a:gd name="T3" fmla="*/ 2147483647 h 102"/>
                <a:gd name="T4" fmla="*/ 2147483647 w 45"/>
                <a:gd name="T5" fmla="*/ 2147483647 h 102"/>
                <a:gd name="T6" fmla="*/ 2147483647 w 45"/>
                <a:gd name="T7" fmla="*/ 2147483647 h 102"/>
                <a:gd name="T8" fmla="*/ 2147483647 w 45"/>
                <a:gd name="T9" fmla="*/ 2147483647 h 102"/>
                <a:gd name="T10" fmla="*/ 2147483647 w 45"/>
                <a:gd name="T11" fmla="*/ 2147483647 h 102"/>
                <a:gd name="T12" fmla="*/ 2147483647 w 45"/>
                <a:gd name="T13" fmla="*/ 2147483647 h 102"/>
                <a:gd name="T14" fmla="*/ 2147483647 w 45"/>
                <a:gd name="T15" fmla="*/ 2147483647 h 102"/>
                <a:gd name="T16" fmla="*/ 2147483647 w 45"/>
                <a:gd name="T17" fmla="*/ 2147483647 h 102"/>
                <a:gd name="T18" fmla="*/ 2147483647 w 45"/>
                <a:gd name="T19" fmla="*/ 2147483647 h 102"/>
                <a:gd name="T20" fmla="*/ 2147483647 w 45"/>
                <a:gd name="T21" fmla="*/ 2147483647 h 102"/>
                <a:gd name="T22" fmla="*/ 2147483647 w 45"/>
                <a:gd name="T23" fmla="*/ 2147483647 h 102"/>
                <a:gd name="T24" fmla="*/ 2147483647 w 45"/>
                <a:gd name="T25" fmla="*/ 2147483647 h 102"/>
                <a:gd name="T26" fmla="*/ 2147483647 w 45"/>
                <a:gd name="T27" fmla="*/ 2147483647 h 102"/>
                <a:gd name="T28" fmla="*/ 2147483647 w 45"/>
                <a:gd name="T29" fmla="*/ 2147483647 h 102"/>
                <a:gd name="T30" fmla="*/ 2147483647 w 45"/>
                <a:gd name="T31" fmla="*/ 2147483647 h 102"/>
                <a:gd name="T32" fmla="*/ 2147483647 w 45"/>
                <a:gd name="T33" fmla="*/ 2147483647 h 102"/>
                <a:gd name="T34" fmla="*/ 2147483647 w 45"/>
                <a:gd name="T35" fmla="*/ 2147483647 h 102"/>
                <a:gd name="T36" fmla="*/ 2147483647 w 45"/>
                <a:gd name="T37" fmla="*/ 2147483647 h 102"/>
                <a:gd name="T38" fmla="*/ 2147483647 w 45"/>
                <a:gd name="T39" fmla="*/ 2147483647 h 102"/>
                <a:gd name="T40" fmla="*/ 2147483647 w 45"/>
                <a:gd name="T41" fmla="*/ 2147483647 h 102"/>
                <a:gd name="T42" fmla="*/ 0 w 45"/>
                <a:gd name="T43" fmla="*/ 2147483647 h 102"/>
                <a:gd name="T44" fmla="*/ 2147483647 w 45"/>
                <a:gd name="T45" fmla="*/ 2147483647 h 102"/>
                <a:gd name="T46" fmla="*/ 2147483647 w 45"/>
                <a:gd name="T47" fmla="*/ 2147483647 h 102"/>
                <a:gd name="T48" fmla="*/ 2147483647 w 45"/>
                <a:gd name="T49" fmla="*/ 2147483647 h 102"/>
                <a:gd name="T50" fmla="*/ 2147483647 w 45"/>
                <a:gd name="T51" fmla="*/ 2147483647 h 102"/>
                <a:gd name="T52" fmla="*/ 2147483647 w 45"/>
                <a:gd name="T53" fmla="*/ 0 h 102"/>
                <a:gd name="T54" fmla="*/ 2147483647 w 45"/>
                <a:gd name="T55" fmla="*/ 0 h 102"/>
                <a:gd name="T56" fmla="*/ 2147483647 w 45"/>
                <a:gd name="T57" fmla="*/ 2147483647 h 102"/>
                <a:gd name="T58" fmla="*/ 2147483647 w 45"/>
                <a:gd name="T59" fmla="*/ 2147483647 h 102"/>
                <a:gd name="T60" fmla="*/ 2147483647 w 45"/>
                <a:gd name="T61" fmla="*/ 2147483647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102"/>
                <a:gd name="T95" fmla="*/ 45 w 45"/>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102">
                  <a:moveTo>
                    <a:pt x="23" y="2"/>
                  </a:moveTo>
                  <a:lnTo>
                    <a:pt x="23" y="2"/>
                  </a:lnTo>
                  <a:lnTo>
                    <a:pt x="26" y="18"/>
                  </a:lnTo>
                  <a:lnTo>
                    <a:pt x="32" y="43"/>
                  </a:lnTo>
                  <a:lnTo>
                    <a:pt x="38" y="71"/>
                  </a:lnTo>
                  <a:lnTo>
                    <a:pt x="45" y="97"/>
                  </a:lnTo>
                  <a:lnTo>
                    <a:pt x="44" y="98"/>
                  </a:lnTo>
                  <a:lnTo>
                    <a:pt x="41" y="100"/>
                  </a:lnTo>
                  <a:lnTo>
                    <a:pt x="38" y="101"/>
                  </a:lnTo>
                  <a:lnTo>
                    <a:pt x="35" y="102"/>
                  </a:lnTo>
                  <a:lnTo>
                    <a:pt x="29" y="102"/>
                  </a:lnTo>
                  <a:lnTo>
                    <a:pt x="24" y="100"/>
                  </a:lnTo>
                  <a:lnTo>
                    <a:pt x="24" y="94"/>
                  </a:lnTo>
                  <a:lnTo>
                    <a:pt x="23" y="86"/>
                  </a:lnTo>
                  <a:lnTo>
                    <a:pt x="20" y="71"/>
                  </a:lnTo>
                  <a:lnTo>
                    <a:pt x="14" y="55"/>
                  </a:lnTo>
                  <a:lnTo>
                    <a:pt x="8" y="37"/>
                  </a:lnTo>
                  <a:lnTo>
                    <a:pt x="2" y="20"/>
                  </a:lnTo>
                  <a:lnTo>
                    <a:pt x="0" y="12"/>
                  </a:lnTo>
                  <a:lnTo>
                    <a:pt x="2" y="8"/>
                  </a:lnTo>
                  <a:lnTo>
                    <a:pt x="4" y="3"/>
                  </a:lnTo>
                  <a:lnTo>
                    <a:pt x="7" y="1"/>
                  </a:lnTo>
                  <a:lnTo>
                    <a:pt x="10" y="0"/>
                  </a:lnTo>
                  <a:lnTo>
                    <a:pt x="14" y="0"/>
                  </a:lnTo>
                  <a:lnTo>
                    <a:pt x="21" y="1"/>
                  </a:lnTo>
                  <a:lnTo>
                    <a:pt x="23" y="2"/>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72" name="Line 64"/>
            <p:cNvSpPr>
              <a:spLocks noChangeShapeType="1"/>
            </p:cNvSpPr>
            <p:nvPr/>
          </p:nvSpPr>
          <p:spPr bwMode="auto">
            <a:xfrm rot="-235569">
              <a:off x="995252" y="4564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73" name="Line 65"/>
            <p:cNvSpPr>
              <a:spLocks noChangeShapeType="1"/>
            </p:cNvSpPr>
            <p:nvPr/>
          </p:nvSpPr>
          <p:spPr bwMode="auto">
            <a:xfrm rot="-235569">
              <a:off x="995252" y="4564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cxnSp>
        <p:nvCxnSpPr>
          <p:cNvPr id="360" name="Connecteur droit avec flèche 359"/>
          <p:cNvCxnSpPr/>
          <p:nvPr/>
        </p:nvCxnSpPr>
        <p:spPr>
          <a:xfrm>
            <a:off x="3657600" y="4589463"/>
            <a:ext cx="220662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5" name="Connecteur droit avec flèche 364"/>
          <p:cNvCxnSpPr/>
          <p:nvPr/>
        </p:nvCxnSpPr>
        <p:spPr>
          <a:xfrm flipH="1">
            <a:off x="5986463" y="3221038"/>
            <a:ext cx="744537" cy="871537"/>
          </a:xfrm>
          <a:prstGeom prst="straightConnector1">
            <a:avLst/>
          </a:prstGeom>
          <a:ln>
            <a:solidFill>
              <a:schemeClr val="bg1"/>
            </a:solidFill>
            <a:prstDash val="dashDot"/>
            <a:tailEnd type="arrow"/>
          </a:ln>
        </p:spPr>
        <p:style>
          <a:lnRef idx="1">
            <a:schemeClr val="accent1"/>
          </a:lnRef>
          <a:fillRef idx="0">
            <a:schemeClr val="accent1"/>
          </a:fillRef>
          <a:effectRef idx="0">
            <a:schemeClr val="accent1"/>
          </a:effectRef>
          <a:fontRef idx="minor">
            <a:schemeClr val="tx1"/>
          </a:fontRef>
        </p:style>
      </p:cxnSp>
      <p:grpSp>
        <p:nvGrpSpPr>
          <p:cNvPr id="31769" name="Groupe 323"/>
          <p:cNvGrpSpPr>
            <a:grpSpLocks/>
          </p:cNvGrpSpPr>
          <p:nvPr/>
        </p:nvGrpSpPr>
        <p:grpSpPr bwMode="auto">
          <a:xfrm>
            <a:off x="3386138" y="4605338"/>
            <a:ext cx="527050" cy="804862"/>
            <a:chOff x="732038" y="4152623"/>
            <a:chExt cx="692150" cy="1058863"/>
          </a:xfrm>
        </p:grpSpPr>
        <p:sp>
          <p:nvSpPr>
            <p:cNvPr id="31814" name="AutoShape 27"/>
            <p:cNvSpPr>
              <a:spLocks noChangeAspect="1" noChangeArrowheads="1" noTextEdit="1"/>
            </p:cNvSpPr>
            <p:nvPr/>
          </p:nvSpPr>
          <p:spPr bwMode="auto">
            <a:xfrm rot="-235569">
              <a:off x="732038" y="4152623"/>
              <a:ext cx="69215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815" name="Freeform 35"/>
            <p:cNvSpPr>
              <a:spLocks/>
            </p:cNvSpPr>
            <p:nvPr/>
          </p:nvSpPr>
          <p:spPr bwMode="auto">
            <a:xfrm rot="-235569">
              <a:off x="1095071" y="5111836"/>
              <a:ext cx="79375" cy="49213"/>
            </a:xfrm>
            <a:custGeom>
              <a:avLst/>
              <a:gdLst>
                <a:gd name="T0" fmla="*/ 2147483647 w 50"/>
                <a:gd name="T1" fmla="*/ 2147483647 h 31"/>
                <a:gd name="T2" fmla="*/ 2147483647 w 50"/>
                <a:gd name="T3" fmla="*/ 2147483647 h 31"/>
                <a:gd name="T4" fmla="*/ 2147483647 w 50"/>
                <a:gd name="T5" fmla="*/ 2147483647 h 31"/>
                <a:gd name="T6" fmla="*/ 0 w 50"/>
                <a:gd name="T7" fmla="*/ 2147483647 h 31"/>
                <a:gd name="T8" fmla="*/ 0 w 50"/>
                <a:gd name="T9" fmla="*/ 2147483647 h 31"/>
                <a:gd name="T10" fmla="*/ 0 w 50"/>
                <a:gd name="T11" fmla="*/ 2147483647 h 31"/>
                <a:gd name="T12" fmla="*/ 2147483647 w 50"/>
                <a:gd name="T13" fmla="*/ 2147483647 h 31"/>
                <a:gd name="T14" fmla="*/ 2147483647 w 50"/>
                <a:gd name="T15" fmla="*/ 2147483647 h 31"/>
                <a:gd name="T16" fmla="*/ 2147483647 w 50"/>
                <a:gd name="T17" fmla="*/ 2147483647 h 31"/>
                <a:gd name="T18" fmla="*/ 2147483647 w 50"/>
                <a:gd name="T19" fmla="*/ 2147483647 h 31"/>
                <a:gd name="T20" fmla="*/ 2147483647 w 50"/>
                <a:gd name="T21" fmla="*/ 2147483647 h 31"/>
                <a:gd name="T22" fmla="*/ 2147483647 w 50"/>
                <a:gd name="T23" fmla="*/ 2147483647 h 31"/>
                <a:gd name="T24" fmla="*/ 2147483647 w 50"/>
                <a:gd name="T25" fmla="*/ 2147483647 h 31"/>
                <a:gd name="T26" fmla="*/ 2147483647 w 50"/>
                <a:gd name="T27" fmla="*/ 2147483647 h 31"/>
                <a:gd name="T28" fmla="*/ 2147483647 w 50"/>
                <a:gd name="T29" fmla="*/ 2147483647 h 31"/>
                <a:gd name="T30" fmla="*/ 2147483647 w 50"/>
                <a:gd name="T31" fmla="*/ 2147483647 h 31"/>
                <a:gd name="T32" fmla="*/ 2147483647 w 50"/>
                <a:gd name="T33" fmla="*/ 2147483647 h 31"/>
                <a:gd name="T34" fmla="*/ 2147483647 w 50"/>
                <a:gd name="T35" fmla="*/ 2147483647 h 31"/>
                <a:gd name="T36" fmla="*/ 2147483647 w 50"/>
                <a:gd name="T37" fmla="*/ 2147483647 h 31"/>
                <a:gd name="T38" fmla="*/ 2147483647 w 50"/>
                <a:gd name="T39" fmla="*/ 2147483647 h 31"/>
                <a:gd name="T40" fmla="*/ 2147483647 w 50"/>
                <a:gd name="T41" fmla="*/ 2147483647 h 31"/>
                <a:gd name="T42" fmla="*/ 2147483647 w 50"/>
                <a:gd name="T43" fmla="*/ 2147483647 h 31"/>
                <a:gd name="T44" fmla="*/ 2147483647 w 50"/>
                <a:gd name="T45" fmla="*/ 2147483647 h 31"/>
                <a:gd name="T46" fmla="*/ 2147483647 w 50"/>
                <a:gd name="T47" fmla="*/ 2147483647 h 31"/>
                <a:gd name="T48" fmla="*/ 2147483647 w 50"/>
                <a:gd name="T49" fmla="*/ 2147483647 h 31"/>
                <a:gd name="T50" fmla="*/ 2147483647 w 50"/>
                <a:gd name="T51" fmla="*/ 2147483647 h 31"/>
                <a:gd name="T52" fmla="*/ 2147483647 w 50"/>
                <a:gd name="T53" fmla="*/ 2147483647 h 31"/>
                <a:gd name="T54" fmla="*/ 2147483647 w 50"/>
                <a:gd name="T55" fmla="*/ 2147483647 h 31"/>
                <a:gd name="T56" fmla="*/ 2147483647 w 50"/>
                <a:gd name="T57" fmla="*/ 2147483647 h 31"/>
                <a:gd name="T58" fmla="*/ 2147483647 w 50"/>
                <a:gd name="T59" fmla="*/ 2147483647 h 31"/>
                <a:gd name="T60" fmla="*/ 2147483647 w 50"/>
                <a:gd name="T61" fmla="*/ 2147483647 h 31"/>
                <a:gd name="T62" fmla="*/ 2147483647 w 50"/>
                <a:gd name="T63" fmla="*/ 2147483647 h 31"/>
                <a:gd name="T64" fmla="*/ 2147483647 w 50"/>
                <a:gd name="T65" fmla="*/ 2147483647 h 31"/>
                <a:gd name="T66" fmla="*/ 2147483647 w 50"/>
                <a:gd name="T67" fmla="*/ 2147483647 h 31"/>
                <a:gd name="T68" fmla="*/ 2147483647 w 50"/>
                <a:gd name="T69" fmla="*/ 2147483647 h 31"/>
                <a:gd name="T70" fmla="*/ 2147483647 w 50"/>
                <a:gd name="T71" fmla="*/ 2147483647 h 31"/>
                <a:gd name="T72" fmla="*/ 2147483647 w 50"/>
                <a:gd name="T73" fmla="*/ 2147483647 h 31"/>
                <a:gd name="T74" fmla="*/ 2147483647 w 50"/>
                <a:gd name="T75" fmla="*/ 2147483647 h 31"/>
                <a:gd name="T76" fmla="*/ 2147483647 w 50"/>
                <a:gd name="T77" fmla="*/ 0 h 31"/>
                <a:gd name="T78" fmla="*/ 2147483647 w 50"/>
                <a:gd name="T79" fmla="*/ 2147483647 h 31"/>
                <a:gd name="T80" fmla="*/ 2147483647 w 50"/>
                <a:gd name="T81" fmla="*/ 2147483647 h 31"/>
                <a:gd name="T82" fmla="*/ 2147483647 w 50"/>
                <a:gd name="T83" fmla="*/ 2147483647 h 31"/>
                <a:gd name="T84" fmla="*/ 2147483647 w 50"/>
                <a:gd name="T85" fmla="*/ 2147483647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
                <a:gd name="T130" fmla="*/ 0 h 31"/>
                <a:gd name="T131" fmla="*/ 50 w 5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 h="31">
                  <a:moveTo>
                    <a:pt x="2" y="5"/>
                  </a:moveTo>
                  <a:lnTo>
                    <a:pt x="2" y="5"/>
                  </a:lnTo>
                  <a:lnTo>
                    <a:pt x="1" y="9"/>
                  </a:lnTo>
                  <a:lnTo>
                    <a:pt x="0" y="11"/>
                  </a:lnTo>
                  <a:lnTo>
                    <a:pt x="0" y="14"/>
                  </a:lnTo>
                  <a:lnTo>
                    <a:pt x="3" y="22"/>
                  </a:lnTo>
                  <a:lnTo>
                    <a:pt x="4" y="27"/>
                  </a:lnTo>
                  <a:lnTo>
                    <a:pt x="5" y="31"/>
                  </a:lnTo>
                  <a:lnTo>
                    <a:pt x="7" y="31"/>
                  </a:lnTo>
                  <a:lnTo>
                    <a:pt x="6" y="25"/>
                  </a:lnTo>
                  <a:lnTo>
                    <a:pt x="6" y="19"/>
                  </a:lnTo>
                  <a:lnTo>
                    <a:pt x="7" y="18"/>
                  </a:lnTo>
                  <a:lnTo>
                    <a:pt x="8" y="16"/>
                  </a:lnTo>
                  <a:lnTo>
                    <a:pt x="11" y="16"/>
                  </a:lnTo>
                  <a:lnTo>
                    <a:pt x="13" y="17"/>
                  </a:lnTo>
                  <a:lnTo>
                    <a:pt x="18" y="20"/>
                  </a:lnTo>
                  <a:lnTo>
                    <a:pt x="27" y="29"/>
                  </a:lnTo>
                  <a:lnTo>
                    <a:pt x="31" y="31"/>
                  </a:lnTo>
                  <a:lnTo>
                    <a:pt x="37" y="31"/>
                  </a:lnTo>
                  <a:lnTo>
                    <a:pt x="45" y="31"/>
                  </a:lnTo>
                  <a:lnTo>
                    <a:pt x="50" y="29"/>
                  </a:lnTo>
                  <a:lnTo>
                    <a:pt x="49" y="28"/>
                  </a:lnTo>
                  <a:lnTo>
                    <a:pt x="48" y="27"/>
                  </a:lnTo>
                  <a:lnTo>
                    <a:pt x="46" y="27"/>
                  </a:lnTo>
                  <a:lnTo>
                    <a:pt x="42" y="26"/>
                  </a:lnTo>
                  <a:lnTo>
                    <a:pt x="35" y="21"/>
                  </a:lnTo>
                  <a:lnTo>
                    <a:pt x="28" y="16"/>
                  </a:lnTo>
                  <a:lnTo>
                    <a:pt x="25" y="12"/>
                  </a:lnTo>
                  <a:lnTo>
                    <a:pt x="22" y="6"/>
                  </a:lnTo>
                  <a:lnTo>
                    <a:pt x="19" y="2"/>
                  </a:lnTo>
                  <a:lnTo>
                    <a:pt x="16" y="1"/>
                  </a:lnTo>
                  <a:lnTo>
                    <a:pt x="13" y="0"/>
                  </a:lnTo>
                  <a:lnTo>
                    <a:pt x="10" y="1"/>
                  </a:lnTo>
                  <a:lnTo>
                    <a:pt x="4" y="4"/>
                  </a:lnTo>
                  <a:lnTo>
                    <a:pt x="2" y="5"/>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16" name="Freeform 36"/>
            <p:cNvSpPr>
              <a:spLocks/>
            </p:cNvSpPr>
            <p:nvPr/>
          </p:nvSpPr>
          <p:spPr bwMode="auto">
            <a:xfrm rot="-235569">
              <a:off x="798745" y="5042497"/>
              <a:ext cx="50800" cy="85725"/>
            </a:xfrm>
            <a:custGeom>
              <a:avLst/>
              <a:gdLst>
                <a:gd name="T0" fmla="*/ 2147483647 w 32"/>
                <a:gd name="T1" fmla="*/ 0 h 54"/>
                <a:gd name="T2" fmla="*/ 2147483647 w 32"/>
                <a:gd name="T3" fmla="*/ 0 h 54"/>
                <a:gd name="T4" fmla="*/ 2147483647 w 32"/>
                <a:gd name="T5" fmla="*/ 0 h 54"/>
                <a:gd name="T6" fmla="*/ 2147483647 w 32"/>
                <a:gd name="T7" fmla="*/ 0 h 54"/>
                <a:gd name="T8" fmla="*/ 2147483647 w 32"/>
                <a:gd name="T9" fmla="*/ 2147483647 h 54"/>
                <a:gd name="T10" fmla="*/ 2147483647 w 32"/>
                <a:gd name="T11" fmla="*/ 2147483647 h 54"/>
                <a:gd name="T12" fmla="*/ 2147483647 w 32"/>
                <a:gd name="T13" fmla="*/ 2147483647 h 54"/>
                <a:gd name="T14" fmla="*/ 2147483647 w 32"/>
                <a:gd name="T15" fmla="*/ 2147483647 h 54"/>
                <a:gd name="T16" fmla="*/ 0 w 32"/>
                <a:gd name="T17" fmla="*/ 2147483647 h 54"/>
                <a:gd name="T18" fmla="*/ 0 w 32"/>
                <a:gd name="T19" fmla="*/ 2147483647 h 54"/>
                <a:gd name="T20" fmla="*/ 0 w 32"/>
                <a:gd name="T21" fmla="*/ 2147483647 h 54"/>
                <a:gd name="T22" fmla="*/ 2147483647 w 32"/>
                <a:gd name="T23" fmla="*/ 2147483647 h 54"/>
                <a:gd name="T24" fmla="*/ 2147483647 w 32"/>
                <a:gd name="T25" fmla="*/ 2147483647 h 54"/>
                <a:gd name="T26" fmla="*/ 2147483647 w 32"/>
                <a:gd name="T27" fmla="*/ 2147483647 h 54"/>
                <a:gd name="T28" fmla="*/ 2147483647 w 32"/>
                <a:gd name="T29" fmla="*/ 2147483647 h 54"/>
                <a:gd name="T30" fmla="*/ 2147483647 w 32"/>
                <a:gd name="T31" fmla="*/ 2147483647 h 54"/>
                <a:gd name="T32" fmla="*/ 2147483647 w 32"/>
                <a:gd name="T33" fmla="*/ 2147483647 h 54"/>
                <a:gd name="T34" fmla="*/ 2147483647 w 32"/>
                <a:gd name="T35" fmla="*/ 2147483647 h 54"/>
                <a:gd name="T36" fmla="*/ 2147483647 w 32"/>
                <a:gd name="T37" fmla="*/ 2147483647 h 54"/>
                <a:gd name="T38" fmla="*/ 2147483647 w 32"/>
                <a:gd name="T39" fmla="*/ 2147483647 h 54"/>
                <a:gd name="T40" fmla="*/ 2147483647 w 32"/>
                <a:gd name="T41" fmla="*/ 2147483647 h 54"/>
                <a:gd name="T42" fmla="*/ 2147483647 w 32"/>
                <a:gd name="T43" fmla="*/ 2147483647 h 54"/>
                <a:gd name="T44" fmla="*/ 2147483647 w 32"/>
                <a:gd name="T45" fmla="*/ 2147483647 h 54"/>
                <a:gd name="T46" fmla="*/ 2147483647 w 32"/>
                <a:gd name="T47" fmla="*/ 2147483647 h 54"/>
                <a:gd name="T48" fmla="*/ 2147483647 w 32"/>
                <a:gd name="T49" fmla="*/ 2147483647 h 54"/>
                <a:gd name="T50" fmla="*/ 2147483647 w 32"/>
                <a:gd name="T51" fmla="*/ 2147483647 h 54"/>
                <a:gd name="T52" fmla="*/ 2147483647 w 32"/>
                <a:gd name="T53" fmla="*/ 2147483647 h 54"/>
                <a:gd name="T54" fmla="*/ 2147483647 w 32"/>
                <a:gd name="T55" fmla="*/ 2147483647 h 54"/>
                <a:gd name="T56" fmla="*/ 2147483647 w 32"/>
                <a:gd name="T57" fmla="*/ 2147483647 h 54"/>
                <a:gd name="T58" fmla="*/ 2147483647 w 32"/>
                <a:gd name="T59" fmla="*/ 2147483647 h 54"/>
                <a:gd name="T60" fmla="*/ 2147483647 w 32"/>
                <a:gd name="T61" fmla="*/ 2147483647 h 54"/>
                <a:gd name="T62" fmla="*/ 2147483647 w 32"/>
                <a:gd name="T63" fmla="*/ 2147483647 h 54"/>
                <a:gd name="T64" fmla="*/ 2147483647 w 32"/>
                <a:gd name="T65" fmla="*/ 2147483647 h 54"/>
                <a:gd name="T66" fmla="*/ 2147483647 w 32"/>
                <a:gd name="T67" fmla="*/ 2147483647 h 54"/>
                <a:gd name="T68" fmla="*/ 2147483647 w 32"/>
                <a:gd name="T69" fmla="*/ 2147483647 h 54"/>
                <a:gd name="T70" fmla="*/ 2147483647 w 32"/>
                <a:gd name="T71" fmla="*/ 2147483647 h 54"/>
                <a:gd name="T72" fmla="*/ 2147483647 w 32"/>
                <a:gd name="T73" fmla="*/ 2147483647 h 54"/>
                <a:gd name="T74" fmla="*/ 2147483647 w 32"/>
                <a:gd name="T75" fmla="*/ 2147483647 h 54"/>
                <a:gd name="T76" fmla="*/ 2147483647 w 32"/>
                <a:gd name="T77" fmla="*/ 2147483647 h 54"/>
                <a:gd name="T78" fmla="*/ 2147483647 w 32"/>
                <a:gd name="T79" fmla="*/ 2147483647 h 54"/>
                <a:gd name="T80" fmla="*/ 2147483647 w 32"/>
                <a:gd name="T81" fmla="*/ 2147483647 h 54"/>
                <a:gd name="T82" fmla="*/ 2147483647 w 32"/>
                <a:gd name="T83" fmla="*/ 0 h 54"/>
                <a:gd name="T84" fmla="*/ 2147483647 w 32"/>
                <a:gd name="T85" fmla="*/ 0 h 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54"/>
                <a:gd name="T131" fmla="*/ 32 w 32"/>
                <a:gd name="T132" fmla="*/ 54 h 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54">
                  <a:moveTo>
                    <a:pt x="22" y="0"/>
                  </a:moveTo>
                  <a:lnTo>
                    <a:pt x="22" y="0"/>
                  </a:lnTo>
                  <a:lnTo>
                    <a:pt x="19" y="0"/>
                  </a:lnTo>
                  <a:lnTo>
                    <a:pt x="16" y="0"/>
                  </a:lnTo>
                  <a:lnTo>
                    <a:pt x="12" y="2"/>
                  </a:lnTo>
                  <a:lnTo>
                    <a:pt x="7" y="8"/>
                  </a:lnTo>
                  <a:lnTo>
                    <a:pt x="3" y="10"/>
                  </a:lnTo>
                  <a:lnTo>
                    <a:pt x="0" y="12"/>
                  </a:lnTo>
                  <a:lnTo>
                    <a:pt x="0" y="14"/>
                  </a:lnTo>
                  <a:lnTo>
                    <a:pt x="5" y="11"/>
                  </a:lnTo>
                  <a:lnTo>
                    <a:pt x="10" y="10"/>
                  </a:lnTo>
                  <a:lnTo>
                    <a:pt x="12" y="10"/>
                  </a:lnTo>
                  <a:lnTo>
                    <a:pt x="14" y="10"/>
                  </a:lnTo>
                  <a:lnTo>
                    <a:pt x="15" y="12"/>
                  </a:lnTo>
                  <a:lnTo>
                    <a:pt x="15" y="14"/>
                  </a:lnTo>
                  <a:lnTo>
                    <a:pt x="14" y="21"/>
                  </a:lnTo>
                  <a:lnTo>
                    <a:pt x="8" y="31"/>
                  </a:lnTo>
                  <a:lnTo>
                    <a:pt x="8" y="37"/>
                  </a:lnTo>
                  <a:lnTo>
                    <a:pt x="10" y="43"/>
                  </a:lnTo>
                  <a:lnTo>
                    <a:pt x="12" y="49"/>
                  </a:lnTo>
                  <a:lnTo>
                    <a:pt x="17" y="54"/>
                  </a:lnTo>
                  <a:lnTo>
                    <a:pt x="18" y="53"/>
                  </a:lnTo>
                  <a:lnTo>
                    <a:pt x="18" y="51"/>
                  </a:lnTo>
                  <a:lnTo>
                    <a:pt x="18" y="48"/>
                  </a:lnTo>
                  <a:lnTo>
                    <a:pt x="17" y="44"/>
                  </a:lnTo>
                  <a:lnTo>
                    <a:pt x="18" y="37"/>
                  </a:lnTo>
                  <a:lnTo>
                    <a:pt x="21" y="28"/>
                  </a:lnTo>
                  <a:lnTo>
                    <a:pt x="24" y="24"/>
                  </a:lnTo>
                  <a:lnTo>
                    <a:pt x="27" y="20"/>
                  </a:lnTo>
                  <a:lnTo>
                    <a:pt x="31" y="15"/>
                  </a:lnTo>
                  <a:lnTo>
                    <a:pt x="32" y="12"/>
                  </a:lnTo>
                  <a:lnTo>
                    <a:pt x="31" y="9"/>
                  </a:lnTo>
                  <a:lnTo>
                    <a:pt x="29" y="7"/>
                  </a:lnTo>
                  <a:lnTo>
                    <a:pt x="24" y="2"/>
                  </a:lnTo>
                  <a:lnTo>
                    <a:pt x="22"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17" name="Freeform 37"/>
            <p:cNvSpPr>
              <a:spLocks/>
            </p:cNvSpPr>
            <p:nvPr/>
          </p:nvSpPr>
          <p:spPr bwMode="auto">
            <a:xfrm rot="-235569">
              <a:off x="893032" y="4375356"/>
              <a:ext cx="155575" cy="176213"/>
            </a:xfrm>
            <a:custGeom>
              <a:avLst/>
              <a:gdLst>
                <a:gd name="T0" fmla="*/ 0 w 98"/>
                <a:gd name="T1" fmla="*/ 2147483647 h 111"/>
                <a:gd name="T2" fmla="*/ 2147483647 w 98"/>
                <a:gd name="T3" fmla="*/ 0 h 111"/>
                <a:gd name="T4" fmla="*/ 2147483647 w 98"/>
                <a:gd name="T5" fmla="*/ 2147483647 h 111"/>
                <a:gd name="T6" fmla="*/ 2147483647 w 98"/>
                <a:gd name="T7" fmla="*/ 2147483647 h 111"/>
                <a:gd name="T8" fmla="*/ 0 w 98"/>
                <a:gd name="T9" fmla="*/ 2147483647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110"/>
                  </a:moveTo>
                  <a:lnTo>
                    <a:pt x="98" y="0"/>
                  </a:lnTo>
                  <a:lnTo>
                    <a:pt x="98" y="10"/>
                  </a:lnTo>
                  <a:lnTo>
                    <a:pt x="20" y="111"/>
                  </a:lnTo>
                  <a:lnTo>
                    <a:pt x="0" y="11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18" name="Freeform 39"/>
            <p:cNvSpPr>
              <a:spLocks/>
            </p:cNvSpPr>
            <p:nvPr/>
          </p:nvSpPr>
          <p:spPr bwMode="auto">
            <a:xfrm rot="-235569">
              <a:off x="1257199" y="4557042"/>
              <a:ext cx="63500" cy="41275"/>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2147483647 w 40"/>
                <a:gd name="T33" fmla="*/ 2147483647 h 26"/>
                <a:gd name="T34" fmla="*/ 2147483647 w 40"/>
                <a:gd name="T35" fmla="*/ 2147483647 h 26"/>
                <a:gd name="T36" fmla="*/ 2147483647 w 40"/>
                <a:gd name="T37" fmla="*/ 2147483647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2147483647 w 40"/>
                <a:gd name="T71" fmla="*/ 0 h 26"/>
                <a:gd name="T72" fmla="*/ 0 w 40"/>
                <a:gd name="T73" fmla="*/ 0 h 26"/>
                <a:gd name="T74" fmla="*/ 2147483647 w 40"/>
                <a:gd name="T75" fmla="*/ 2147483647 h 26"/>
                <a:gd name="T76" fmla="*/ 2147483647 w 40"/>
                <a:gd name="T77" fmla="*/ 2147483647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26"/>
                <a:gd name="T119" fmla="*/ 40 w 40"/>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26">
                  <a:moveTo>
                    <a:pt x="1" y="3"/>
                  </a:moveTo>
                  <a:lnTo>
                    <a:pt x="1" y="3"/>
                  </a:lnTo>
                  <a:lnTo>
                    <a:pt x="4" y="8"/>
                  </a:lnTo>
                  <a:lnTo>
                    <a:pt x="6" y="12"/>
                  </a:lnTo>
                  <a:lnTo>
                    <a:pt x="10" y="15"/>
                  </a:lnTo>
                  <a:lnTo>
                    <a:pt x="14" y="18"/>
                  </a:lnTo>
                  <a:lnTo>
                    <a:pt x="17" y="22"/>
                  </a:lnTo>
                  <a:lnTo>
                    <a:pt x="20" y="25"/>
                  </a:lnTo>
                  <a:lnTo>
                    <a:pt x="21" y="24"/>
                  </a:lnTo>
                  <a:lnTo>
                    <a:pt x="21" y="22"/>
                  </a:lnTo>
                  <a:lnTo>
                    <a:pt x="19" y="20"/>
                  </a:lnTo>
                  <a:lnTo>
                    <a:pt x="15" y="14"/>
                  </a:lnTo>
                  <a:lnTo>
                    <a:pt x="15" y="13"/>
                  </a:lnTo>
                  <a:lnTo>
                    <a:pt x="16" y="13"/>
                  </a:lnTo>
                  <a:lnTo>
                    <a:pt x="23" y="15"/>
                  </a:lnTo>
                  <a:lnTo>
                    <a:pt x="26" y="17"/>
                  </a:lnTo>
                  <a:lnTo>
                    <a:pt x="28" y="18"/>
                  </a:lnTo>
                  <a:lnTo>
                    <a:pt x="34" y="23"/>
                  </a:lnTo>
                  <a:lnTo>
                    <a:pt x="37" y="25"/>
                  </a:lnTo>
                  <a:lnTo>
                    <a:pt x="40" y="26"/>
                  </a:lnTo>
                  <a:lnTo>
                    <a:pt x="36" y="21"/>
                  </a:lnTo>
                  <a:lnTo>
                    <a:pt x="29" y="15"/>
                  </a:lnTo>
                  <a:lnTo>
                    <a:pt x="23" y="11"/>
                  </a:lnTo>
                  <a:lnTo>
                    <a:pt x="15" y="8"/>
                  </a:lnTo>
                  <a:lnTo>
                    <a:pt x="10" y="5"/>
                  </a:lnTo>
                  <a:lnTo>
                    <a:pt x="6" y="3"/>
                  </a:lnTo>
                  <a:lnTo>
                    <a:pt x="1" y="0"/>
                  </a:lnTo>
                  <a:lnTo>
                    <a:pt x="0" y="0"/>
                  </a:lnTo>
                  <a:lnTo>
                    <a:pt x="1" y="3"/>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19" name="Freeform 40"/>
            <p:cNvSpPr>
              <a:spLocks/>
            </p:cNvSpPr>
            <p:nvPr/>
          </p:nvSpPr>
          <p:spPr bwMode="auto">
            <a:xfrm rot="-235569">
              <a:off x="1236156" y="4549979"/>
              <a:ext cx="33338" cy="46038"/>
            </a:xfrm>
            <a:custGeom>
              <a:avLst/>
              <a:gdLst>
                <a:gd name="T0" fmla="*/ 2147483647 w 21"/>
                <a:gd name="T1" fmla="*/ 2147483647 h 29"/>
                <a:gd name="T2" fmla="*/ 2147483647 w 21"/>
                <a:gd name="T3" fmla="*/ 2147483647 h 29"/>
                <a:gd name="T4" fmla="*/ 2147483647 w 21"/>
                <a:gd name="T5" fmla="*/ 2147483647 h 29"/>
                <a:gd name="T6" fmla="*/ 2147483647 w 21"/>
                <a:gd name="T7" fmla="*/ 2147483647 h 29"/>
                <a:gd name="T8" fmla="*/ 2147483647 w 21"/>
                <a:gd name="T9" fmla="*/ 0 h 29"/>
                <a:gd name="T10" fmla="*/ 2147483647 w 21"/>
                <a:gd name="T11" fmla="*/ 0 h 29"/>
                <a:gd name="T12" fmla="*/ 2147483647 w 21"/>
                <a:gd name="T13" fmla="*/ 2147483647 h 29"/>
                <a:gd name="T14" fmla="*/ 2147483647 w 21"/>
                <a:gd name="T15" fmla="*/ 2147483647 h 29"/>
                <a:gd name="T16" fmla="*/ 2147483647 w 21"/>
                <a:gd name="T17" fmla="*/ 2147483647 h 29"/>
                <a:gd name="T18" fmla="*/ 2147483647 w 21"/>
                <a:gd name="T19" fmla="*/ 2147483647 h 29"/>
                <a:gd name="T20" fmla="*/ 0 w 21"/>
                <a:gd name="T21" fmla="*/ 2147483647 h 29"/>
                <a:gd name="T22" fmla="*/ 0 w 21"/>
                <a:gd name="T23" fmla="*/ 2147483647 h 29"/>
                <a:gd name="T24" fmla="*/ 2147483647 w 21"/>
                <a:gd name="T25" fmla="*/ 2147483647 h 29"/>
                <a:gd name="T26" fmla="*/ 2147483647 w 21"/>
                <a:gd name="T27" fmla="*/ 2147483647 h 29"/>
                <a:gd name="T28" fmla="*/ 2147483647 w 21"/>
                <a:gd name="T29" fmla="*/ 2147483647 h 29"/>
                <a:gd name="T30" fmla="*/ 2147483647 w 21"/>
                <a:gd name="T31" fmla="*/ 2147483647 h 29"/>
                <a:gd name="T32" fmla="*/ 2147483647 w 21"/>
                <a:gd name="T33" fmla="*/ 2147483647 h 29"/>
                <a:gd name="T34" fmla="*/ 2147483647 w 21"/>
                <a:gd name="T35" fmla="*/ 2147483647 h 29"/>
                <a:gd name="T36" fmla="*/ 2147483647 w 21"/>
                <a:gd name="T37" fmla="*/ 2147483647 h 29"/>
                <a:gd name="T38" fmla="*/ 2147483647 w 21"/>
                <a:gd name="T39" fmla="*/ 2147483647 h 29"/>
                <a:gd name="T40" fmla="*/ 2147483647 w 21"/>
                <a:gd name="T41" fmla="*/ 2147483647 h 29"/>
                <a:gd name="T42" fmla="*/ 2147483647 w 21"/>
                <a:gd name="T43" fmla="*/ 2147483647 h 29"/>
                <a:gd name="T44" fmla="*/ 2147483647 w 21"/>
                <a:gd name="T45" fmla="*/ 2147483647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9"/>
                <a:gd name="T71" fmla="*/ 21 w 21"/>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9">
                  <a:moveTo>
                    <a:pt x="20" y="3"/>
                  </a:moveTo>
                  <a:lnTo>
                    <a:pt x="20" y="3"/>
                  </a:lnTo>
                  <a:lnTo>
                    <a:pt x="17" y="3"/>
                  </a:lnTo>
                  <a:lnTo>
                    <a:pt x="12" y="2"/>
                  </a:lnTo>
                  <a:lnTo>
                    <a:pt x="7" y="0"/>
                  </a:lnTo>
                  <a:lnTo>
                    <a:pt x="7" y="2"/>
                  </a:lnTo>
                  <a:lnTo>
                    <a:pt x="7" y="6"/>
                  </a:lnTo>
                  <a:lnTo>
                    <a:pt x="5" y="14"/>
                  </a:lnTo>
                  <a:lnTo>
                    <a:pt x="3" y="17"/>
                  </a:lnTo>
                  <a:lnTo>
                    <a:pt x="0" y="21"/>
                  </a:lnTo>
                  <a:lnTo>
                    <a:pt x="5" y="24"/>
                  </a:lnTo>
                  <a:lnTo>
                    <a:pt x="9" y="26"/>
                  </a:lnTo>
                  <a:lnTo>
                    <a:pt x="12" y="29"/>
                  </a:lnTo>
                  <a:lnTo>
                    <a:pt x="14" y="27"/>
                  </a:lnTo>
                  <a:lnTo>
                    <a:pt x="18" y="21"/>
                  </a:lnTo>
                  <a:lnTo>
                    <a:pt x="20" y="17"/>
                  </a:lnTo>
                  <a:lnTo>
                    <a:pt x="21" y="13"/>
                  </a:lnTo>
                  <a:lnTo>
                    <a:pt x="21" y="9"/>
                  </a:lnTo>
                  <a:lnTo>
                    <a:pt x="2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0" name="Freeform 41"/>
            <p:cNvSpPr>
              <a:spLocks/>
            </p:cNvSpPr>
            <p:nvPr/>
          </p:nvSpPr>
          <p:spPr bwMode="auto">
            <a:xfrm rot="-235569">
              <a:off x="1071160" y="4346555"/>
              <a:ext cx="82550" cy="187325"/>
            </a:xfrm>
            <a:custGeom>
              <a:avLst/>
              <a:gdLst>
                <a:gd name="T0" fmla="*/ 2147483647 w 52"/>
                <a:gd name="T1" fmla="*/ 2147483647 h 118"/>
                <a:gd name="T2" fmla="*/ 2147483647 w 52"/>
                <a:gd name="T3" fmla="*/ 2147483647 h 118"/>
                <a:gd name="T4" fmla="*/ 2147483647 w 52"/>
                <a:gd name="T5" fmla="*/ 2147483647 h 118"/>
                <a:gd name="T6" fmla="*/ 2147483647 w 52"/>
                <a:gd name="T7" fmla="*/ 2147483647 h 118"/>
                <a:gd name="T8" fmla="*/ 2147483647 w 52"/>
                <a:gd name="T9" fmla="*/ 2147483647 h 118"/>
                <a:gd name="T10" fmla="*/ 2147483647 w 52"/>
                <a:gd name="T11" fmla="*/ 2147483647 h 118"/>
                <a:gd name="T12" fmla="*/ 2147483647 w 52"/>
                <a:gd name="T13" fmla="*/ 2147483647 h 118"/>
                <a:gd name="T14" fmla="*/ 2147483647 w 52"/>
                <a:gd name="T15" fmla="*/ 2147483647 h 118"/>
                <a:gd name="T16" fmla="*/ 2147483647 w 52"/>
                <a:gd name="T17" fmla="*/ 2147483647 h 118"/>
                <a:gd name="T18" fmla="*/ 2147483647 w 52"/>
                <a:gd name="T19" fmla="*/ 2147483647 h 118"/>
                <a:gd name="T20" fmla="*/ 2147483647 w 52"/>
                <a:gd name="T21" fmla="*/ 2147483647 h 118"/>
                <a:gd name="T22" fmla="*/ 2147483647 w 52"/>
                <a:gd name="T23" fmla="*/ 2147483647 h 118"/>
                <a:gd name="T24" fmla="*/ 2147483647 w 52"/>
                <a:gd name="T25" fmla="*/ 2147483647 h 118"/>
                <a:gd name="T26" fmla="*/ 2147483647 w 52"/>
                <a:gd name="T27" fmla="*/ 2147483647 h 118"/>
                <a:gd name="T28" fmla="*/ 2147483647 w 52"/>
                <a:gd name="T29" fmla="*/ 2147483647 h 118"/>
                <a:gd name="T30" fmla="*/ 2147483647 w 52"/>
                <a:gd name="T31" fmla="*/ 2147483647 h 118"/>
                <a:gd name="T32" fmla="*/ 2147483647 w 52"/>
                <a:gd name="T33" fmla="*/ 2147483647 h 118"/>
                <a:gd name="T34" fmla="*/ 2147483647 w 52"/>
                <a:gd name="T35" fmla="*/ 2147483647 h 118"/>
                <a:gd name="T36" fmla="*/ 2147483647 w 52"/>
                <a:gd name="T37" fmla="*/ 2147483647 h 118"/>
                <a:gd name="T38" fmla="*/ 2147483647 w 52"/>
                <a:gd name="T39" fmla="*/ 2147483647 h 118"/>
                <a:gd name="T40" fmla="*/ 2147483647 w 52"/>
                <a:gd name="T41" fmla="*/ 2147483647 h 118"/>
                <a:gd name="T42" fmla="*/ 2147483647 w 52"/>
                <a:gd name="T43" fmla="*/ 2147483647 h 118"/>
                <a:gd name="T44" fmla="*/ 2147483647 w 52"/>
                <a:gd name="T45" fmla="*/ 2147483647 h 118"/>
                <a:gd name="T46" fmla="*/ 2147483647 w 52"/>
                <a:gd name="T47" fmla="*/ 2147483647 h 118"/>
                <a:gd name="T48" fmla="*/ 2147483647 w 52"/>
                <a:gd name="T49" fmla="*/ 2147483647 h 118"/>
                <a:gd name="T50" fmla="*/ 2147483647 w 52"/>
                <a:gd name="T51" fmla="*/ 2147483647 h 118"/>
                <a:gd name="T52" fmla="*/ 2147483647 w 52"/>
                <a:gd name="T53" fmla="*/ 2147483647 h 118"/>
                <a:gd name="T54" fmla="*/ 2147483647 w 52"/>
                <a:gd name="T55" fmla="*/ 2147483647 h 118"/>
                <a:gd name="T56" fmla="*/ 2147483647 w 52"/>
                <a:gd name="T57" fmla="*/ 2147483647 h 118"/>
                <a:gd name="T58" fmla="*/ 2147483647 w 52"/>
                <a:gd name="T59" fmla="*/ 2147483647 h 118"/>
                <a:gd name="T60" fmla="*/ 2147483647 w 52"/>
                <a:gd name="T61" fmla="*/ 2147483647 h 118"/>
                <a:gd name="T62" fmla="*/ 2147483647 w 52"/>
                <a:gd name="T63" fmla="*/ 2147483647 h 118"/>
                <a:gd name="T64" fmla="*/ 2147483647 w 52"/>
                <a:gd name="T65" fmla="*/ 2147483647 h 118"/>
                <a:gd name="T66" fmla="*/ 2147483647 w 52"/>
                <a:gd name="T67" fmla="*/ 2147483647 h 118"/>
                <a:gd name="T68" fmla="*/ 2147483647 w 52"/>
                <a:gd name="T69" fmla="*/ 0 h 118"/>
                <a:gd name="T70" fmla="*/ 2147483647 w 52"/>
                <a:gd name="T71" fmla="*/ 0 h 118"/>
                <a:gd name="T72" fmla="*/ 2147483647 w 52"/>
                <a:gd name="T73" fmla="*/ 2147483647 h 118"/>
                <a:gd name="T74" fmla="*/ 0 w 52"/>
                <a:gd name="T75" fmla="*/ 2147483647 h 118"/>
                <a:gd name="T76" fmla="*/ 0 w 52"/>
                <a:gd name="T77" fmla="*/ 2147483647 h 118"/>
                <a:gd name="T78" fmla="*/ 2147483647 w 52"/>
                <a:gd name="T79" fmla="*/ 2147483647 h 118"/>
                <a:gd name="T80" fmla="*/ 2147483647 w 52"/>
                <a:gd name="T81" fmla="*/ 2147483647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118"/>
                <a:gd name="T125" fmla="*/ 52 w 52"/>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118">
                  <a:moveTo>
                    <a:pt x="1" y="9"/>
                  </a:moveTo>
                  <a:lnTo>
                    <a:pt x="1" y="9"/>
                  </a:lnTo>
                  <a:lnTo>
                    <a:pt x="1" y="14"/>
                  </a:lnTo>
                  <a:lnTo>
                    <a:pt x="1" y="21"/>
                  </a:lnTo>
                  <a:lnTo>
                    <a:pt x="4" y="28"/>
                  </a:lnTo>
                  <a:lnTo>
                    <a:pt x="8" y="43"/>
                  </a:lnTo>
                  <a:lnTo>
                    <a:pt x="16" y="68"/>
                  </a:lnTo>
                  <a:lnTo>
                    <a:pt x="25" y="94"/>
                  </a:lnTo>
                  <a:lnTo>
                    <a:pt x="29" y="106"/>
                  </a:lnTo>
                  <a:lnTo>
                    <a:pt x="34" y="116"/>
                  </a:lnTo>
                  <a:lnTo>
                    <a:pt x="40" y="118"/>
                  </a:lnTo>
                  <a:lnTo>
                    <a:pt x="45" y="118"/>
                  </a:lnTo>
                  <a:lnTo>
                    <a:pt x="49" y="118"/>
                  </a:lnTo>
                  <a:lnTo>
                    <a:pt x="51" y="117"/>
                  </a:lnTo>
                  <a:lnTo>
                    <a:pt x="52" y="116"/>
                  </a:lnTo>
                  <a:lnTo>
                    <a:pt x="52" y="113"/>
                  </a:lnTo>
                  <a:lnTo>
                    <a:pt x="47" y="102"/>
                  </a:lnTo>
                  <a:lnTo>
                    <a:pt x="45" y="94"/>
                  </a:lnTo>
                  <a:lnTo>
                    <a:pt x="43" y="86"/>
                  </a:lnTo>
                  <a:lnTo>
                    <a:pt x="37" y="64"/>
                  </a:lnTo>
                  <a:lnTo>
                    <a:pt x="28" y="31"/>
                  </a:lnTo>
                  <a:lnTo>
                    <a:pt x="22" y="15"/>
                  </a:lnTo>
                  <a:lnTo>
                    <a:pt x="20" y="6"/>
                  </a:lnTo>
                  <a:lnTo>
                    <a:pt x="20" y="4"/>
                  </a:lnTo>
                  <a:lnTo>
                    <a:pt x="19" y="4"/>
                  </a:lnTo>
                  <a:lnTo>
                    <a:pt x="16" y="3"/>
                  </a:lnTo>
                  <a:lnTo>
                    <a:pt x="8" y="1"/>
                  </a:lnTo>
                  <a:lnTo>
                    <a:pt x="4" y="0"/>
                  </a:lnTo>
                  <a:lnTo>
                    <a:pt x="2" y="0"/>
                  </a:lnTo>
                  <a:lnTo>
                    <a:pt x="1" y="1"/>
                  </a:lnTo>
                  <a:lnTo>
                    <a:pt x="0" y="3"/>
                  </a:lnTo>
                  <a:lnTo>
                    <a:pt x="0" y="7"/>
                  </a:lnTo>
                  <a:lnTo>
                    <a:pt x="1" y="9"/>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1" name="Freeform 42"/>
            <p:cNvSpPr>
              <a:spLocks/>
            </p:cNvSpPr>
            <p:nvPr/>
          </p:nvSpPr>
          <p:spPr bwMode="auto">
            <a:xfrm rot="-235569">
              <a:off x="1121305" y="4489155"/>
              <a:ext cx="136525" cy="109538"/>
            </a:xfrm>
            <a:custGeom>
              <a:avLst/>
              <a:gdLst>
                <a:gd name="T0" fmla="*/ 2147483647 w 86"/>
                <a:gd name="T1" fmla="*/ 0 h 69"/>
                <a:gd name="T2" fmla="*/ 2147483647 w 86"/>
                <a:gd name="T3" fmla="*/ 0 h 69"/>
                <a:gd name="T4" fmla="*/ 2147483647 w 86"/>
                <a:gd name="T5" fmla="*/ 2147483647 h 69"/>
                <a:gd name="T6" fmla="*/ 2147483647 w 86"/>
                <a:gd name="T7" fmla="*/ 2147483647 h 69"/>
                <a:gd name="T8" fmla="*/ 2147483647 w 86"/>
                <a:gd name="T9" fmla="*/ 2147483647 h 69"/>
                <a:gd name="T10" fmla="*/ 2147483647 w 86"/>
                <a:gd name="T11" fmla="*/ 2147483647 h 69"/>
                <a:gd name="T12" fmla="*/ 2147483647 w 86"/>
                <a:gd name="T13" fmla="*/ 2147483647 h 69"/>
                <a:gd name="T14" fmla="*/ 2147483647 w 86"/>
                <a:gd name="T15" fmla="*/ 2147483647 h 69"/>
                <a:gd name="T16" fmla="*/ 2147483647 w 86"/>
                <a:gd name="T17" fmla="*/ 2147483647 h 69"/>
                <a:gd name="T18" fmla="*/ 2147483647 w 86"/>
                <a:gd name="T19" fmla="*/ 2147483647 h 69"/>
                <a:gd name="T20" fmla="*/ 2147483647 w 86"/>
                <a:gd name="T21" fmla="*/ 2147483647 h 69"/>
                <a:gd name="T22" fmla="*/ 2147483647 w 86"/>
                <a:gd name="T23" fmla="*/ 2147483647 h 69"/>
                <a:gd name="T24" fmla="*/ 2147483647 w 86"/>
                <a:gd name="T25" fmla="*/ 2147483647 h 69"/>
                <a:gd name="T26" fmla="*/ 2147483647 w 86"/>
                <a:gd name="T27" fmla="*/ 2147483647 h 69"/>
                <a:gd name="T28" fmla="*/ 2147483647 w 86"/>
                <a:gd name="T29" fmla="*/ 2147483647 h 69"/>
                <a:gd name="T30" fmla="*/ 2147483647 w 86"/>
                <a:gd name="T31" fmla="*/ 2147483647 h 69"/>
                <a:gd name="T32" fmla="*/ 2147483647 w 86"/>
                <a:gd name="T33" fmla="*/ 2147483647 h 69"/>
                <a:gd name="T34" fmla="*/ 2147483647 w 86"/>
                <a:gd name="T35" fmla="*/ 2147483647 h 69"/>
                <a:gd name="T36" fmla="*/ 2147483647 w 86"/>
                <a:gd name="T37" fmla="*/ 2147483647 h 69"/>
                <a:gd name="T38" fmla="*/ 2147483647 w 86"/>
                <a:gd name="T39" fmla="*/ 2147483647 h 69"/>
                <a:gd name="T40" fmla="*/ 2147483647 w 86"/>
                <a:gd name="T41" fmla="*/ 2147483647 h 69"/>
                <a:gd name="T42" fmla="*/ 2147483647 w 86"/>
                <a:gd name="T43" fmla="*/ 2147483647 h 69"/>
                <a:gd name="T44" fmla="*/ 2147483647 w 86"/>
                <a:gd name="T45" fmla="*/ 2147483647 h 69"/>
                <a:gd name="T46" fmla="*/ 0 w 86"/>
                <a:gd name="T47" fmla="*/ 2147483647 h 69"/>
                <a:gd name="T48" fmla="*/ 0 w 86"/>
                <a:gd name="T49" fmla="*/ 2147483647 h 69"/>
                <a:gd name="T50" fmla="*/ 0 w 86"/>
                <a:gd name="T51" fmla="*/ 2147483647 h 69"/>
                <a:gd name="T52" fmla="*/ 2147483647 w 86"/>
                <a:gd name="T53" fmla="*/ 2147483647 h 69"/>
                <a:gd name="T54" fmla="*/ 2147483647 w 86"/>
                <a:gd name="T55" fmla="*/ 2147483647 h 69"/>
                <a:gd name="T56" fmla="*/ 2147483647 w 86"/>
                <a:gd name="T57" fmla="*/ 2147483647 h 69"/>
                <a:gd name="T58" fmla="*/ 2147483647 w 86"/>
                <a:gd name="T59" fmla="*/ 2147483647 h 69"/>
                <a:gd name="T60" fmla="*/ 2147483647 w 86"/>
                <a:gd name="T61" fmla="*/ 0 h 69"/>
                <a:gd name="T62" fmla="*/ 2147483647 w 86"/>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69"/>
                <a:gd name="T98" fmla="*/ 86 w 86"/>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69">
                  <a:moveTo>
                    <a:pt x="13" y="0"/>
                  </a:moveTo>
                  <a:lnTo>
                    <a:pt x="13" y="0"/>
                  </a:lnTo>
                  <a:lnTo>
                    <a:pt x="21" y="9"/>
                  </a:lnTo>
                  <a:lnTo>
                    <a:pt x="30" y="16"/>
                  </a:lnTo>
                  <a:lnTo>
                    <a:pt x="40" y="23"/>
                  </a:lnTo>
                  <a:lnTo>
                    <a:pt x="51" y="29"/>
                  </a:lnTo>
                  <a:lnTo>
                    <a:pt x="62" y="34"/>
                  </a:lnTo>
                  <a:lnTo>
                    <a:pt x="86" y="43"/>
                  </a:lnTo>
                  <a:lnTo>
                    <a:pt x="86" y="46"/>
                  </a:lnTo>
                  <a:lnTo>
                    <a:pt x="85" y="53"/>
                  </a:lnTo>
                  <a:lnTo>
                    <a:pt x="84" y="57"/>
                  </a:lnTo>
                  <a:lnTo>
                    <a:pt x="82" y="61"/>
                  </a:lnTo>
                  <a:lnTo>
                    <a:pt x="79" y="65"/>
                  </a:lnTo>
                  <a:lnTo>
                    <a:pt x="75" y="69"/>
                  </a:lnTo>
                  <a:lnTo>
                    <a:pt x="62" y="62"/>
                  </a:lnTo>
                  <a:lnTo>
                    <a:pt x="38" y="49"/>
                  </a:lnTo>
                  <a:lnTo>
                    <a:pt x="19" y="37"/>
                  </a:lnTo>
                  <a:lnTo>
                    <a:pt x="7" y="28"/>
                  </a:lnTo>
                  <a:lnTo>
                    <a:pt x="2" y="23"/>
                  </a:lnTo>
                  <a:lnTo>
                    <a:pt x="0" y="21"/>
                  </a:lnTo>
                  <a:lnTo>
                    <a:pt x="0" y="15"/>
                  </a:lnTo>
                  <a:lnTo>
                    <a:pt x="1" y="12"/>
                  </a:lnTo>
                  <a:lnTo>
                    <a:pt x="2" y="9"/>
                  </a:lnTo>
                  <a:lnTo>
                    <a:pt x="5" y="6"/>
                  </a:lnTo>
                  <a:lnTo>
                    <a:pt x="10" y="1"/>
                  </a:lnTo>
                  <a:lnTo>
                    <a:pt x="13" y="0"/>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2" name="Freeform 43"/>
            <p:cNvSpPr>
              <a:spLocks/>
            </p:cNvSpPr>
            <p:nvPr/>
          </p:nvSpPr>
          <p:spPr bwMode="auto">
            <a:xfrm rot="-235569">
              <a:off x="1057877" y="4338302"/>
              <a:ext cx="76200" cy="327025"/>
            </a:xfrm>
            <a:custGeom>
              <a:avLst/>
              <a:gdLst>
                <a:gd name="T0" fmla="*/ 2147483647 w 48"/>
                <a:gd name="T1" fmla="*/ 2147483647 h 206"/>
                <a:gd name="T2" fmla="*/ 2147483647 w 48"/>
                <a:gd name="T3" fmla="*/ 2147483647 h 206"/>
                <a:gd name="T4" fmla="*/ 2147483647 w 48"/>
                <a:gd name="T5" fmla="*/ 2147483647 h 206"/>
                <a:gd name="T6" fmla="*/ 2147483647 w 48"/>
                <a:gd name="T7" fmla="*/ 2147483647 h 206"/>
                <a:gd name="T8" fmla="*/ 2147483647 w 48"/>
                <a:gd name="T9" fmla="*/ 2147483647 h 206"/>
                <a:gd name="T10" fmla="*/ 2147483647 w 48"/>
                <a:gd name="T11" fmla="*/ 2147483647 h 206"/>
                <a:gd name="T12" fmla="*/ 2147483647 w 48"/>
                <a:gd name="T13" fmla="*/ 2147483647 h 206"/>
                <a:gd name="T14" fmla="*/ 2147483647 w 48"/>
                <a:gd name="T15" fmla="*/ 2147483647 h 206"/>
                <a:gd name="T16" fmla="*/ 2147483647 w 48"/>
                <a:gd name="T17" fmla="*/ 2147483647 h 206"/>
                <a:gd name="T18" fmla="*/ 2147483647 w 48"/>
                <a:gd name="T19" fmla="*/ 2147483647 h 206"/>
                <a:gd name="T20" fmla="*/ 2147483647 w 48"/>
                <a:gd name="T21" fmla="*/ 2147483647 h 206"/>
                <a:gd name="T22" fmla="*/ 2147483647 w 48"/>
                <a:gd name="T23" fmla="*/ 2147483647 h 206"/>
                <a:gd name="T24" fmla="*/ 2147483647 w 48"/>
                <a:gd name="T25" fmla="*/ 2147483647 h 206"/>
                <a:gd name="T26" fmla="*/ 2147483647 w 48"/>
                <a:gd name="T27" fmla="*/ 2147483647 h 206"/>
                <a:gd name="T28" fmla="*/ 2147483647 w 48"/>
                <a:gd name="T29" fmla="*/ 2147483647 h 206"/>
                <a:gd name="T30" fmla="*/ 2147483647 w 48"/>
                <a:gd name="T31" fmla="*/ 2147483647 h 206"/>
                <a:gd name="T32" fmla="*/ 2147483647 w 48"/>
                <a:gd name="T33" fmla="*/ 2147483647 h 206"/>
                <a:gd name="T34" fmla="*/ 2147483647 w 48"/>
                <a:gd name="T35" fmla="*/ 2147483647 h 206"/>
                <a:gd name="T36" fmla="*/ 2147483647 w 48"/>
                <a:gd name="T37" fmla="*/ 2147483647 h 206"/>
                <a:gd name="T38" fmla="*/ 2147483647 w 48"/>
                <a:gd name="T39" fmla="*/ 2147483647 h 206"/>
                <a:gd name="T40" fmla="*/ 2147483647 w 48"/>
                <a:gd name="T41" fmla="*/ 2147483647 h 206"/>
                <a:gd name="T42" fmla="*/ 2147483647 w 48"/>
                <a:gd name="T43" fmla="*/ 2147483647 h 206"/>
                <a:gd name="T44" fmla="*/ 2147483647 w 48"/>
                <a:gd name="T45" fmla="*/ 2147483647 h 206"/>
                <a:gd name="T46" fmla="*/ 2147483647 w 48"/>
                <a:gd name="T47" fmla="*/ 2147483647 h 206"/>
                <a:gd name="T48" fmla="*/ 2147483647 w 48"/>
                <a:gd name="T49" fmla="*/ 2147483647 h 206"/>
                <a:gd name="T50" fmla="*/ 2147483647 w 48"/>
                <a:gd name="T51" fmla="*/ 2147483647 h 206"/>
                <a:gd name="T52" fmla="*/ 0 w 48"/>
                <a:gd name="T53" fmla="*/ 2147483647 h 206"/>
                <a:gd name="T54" fmla="*/ 0 w 48"/>
                <a:gd name="T55" fmla="*/ 2147483647 h 206"/>
                <a:gd name="T56" fmla="*/ 2147483647 w 48"/>
                <a:gd name="T57" fmla="*/ 2147483647 h 206"/>
                <a:gd name="T58" fmla="*/ 2147483647 w 48"/>
                <a:gd name="T59" fmla="*/ 2147483647 h 206"/>
                <a:gd name="T60" fmla="*/ 2147483647 w 48"/>
                <a:gd name="T61" fmla="*/ 2147483647 h 206"/>
                <a:gd name="T62" fmla="*/ 2147483647 w 48"/>
                <a:gd name="T63" fmla="*/ 2147483647 h 206"/>
                <a:gd name="T64" fmla="*/ 2147483647 w 48"/>
                <a:gd name="T65" fmla="*/ 2147483647 h 206"/>
                <a:gd name="T66" fmla="*/ 2147483647 w 48"/>
                <a:gd name="T67" fmla="*/ 2147483647 h 206"/>
                <a:gd name="T68" fmla="*/ 2147483647 w 48"/>
                <a:gd name="T69" fmla="*/ 2147483647 h 206"/>
                <a:gd name="T70" fmla="*/ 2147483647 w 48"/>
                <a:gd name="T71" fmla="*/ 2147483647 h 206"/>
                <a:gd name="T72" fmla="*/ 2147483647 w 48"/>
                <a:gd name="T73" fmla="*/ 2147483647 h 206"/>
                <a:gd name="T74" fmla="*/ 2147483647 w 48"/>
                <a:gd name="T75" fmla="*/ 2147483647 h 206"/>
                <a:gd name="T76" fmla="*/ 2147483647 w 48"/>
                <a:gd name="T77" fmla="*/ 2147483647 h 206"/>
                <a:gd name="T78" fmla="*/ 2147483647 w 48"/>
                <a:gd name="T79" fmla="*/ 2147483647 h 206"/>
                <a:gd name="T80" fmla="*/ 2147483647 w 48"/>
                <a:gd name="T81" fmla="*/ 2147483647 h 206"/>
                <a:gd name="T82" fmla="*/ 2147483647 w 48"/>
                <a:gd name="T83" fmla="*/ 2147483647 h 206"/>
                <a:gd name="T84" fmla="*/ 2147483647 w 48"/>
                <a:gd name="T85" fmla="*/ 2147483647 h 206"/>
                <a:gd name="T86" fmla="*/ 2147483647 w 48"/>
                <a:gd name="T87" fmla="*/ 0 h 206"/>
                <a:gd name="T88" fmla="*/ 2147483647 w 48"/>
                <a:gd name="T89" fmla="*/ 2147483647 h 206"/>
                <a:gd name="T90" fmla="*/ 2147483647 w 48"/>
                <a:gd name="T91" fmla="*/ 2147483647 h 206"/>
                <a:gd name="T92" fmla="*/ 2147483647 w 48"/>
                <a:gd name="T93" fmla="*/ 2147483647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206"/>
                <a:gd name="T143" fmla="*/ 48 w 48"/>
                <a:gd name="T144" fmla="*/ 206 h 2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206">
                  <a:moveTo>
                    <a:pt x="30" y="3"/>
                  </a:moveTo>
                  <a:lnTo>
                    <a:pt x="30" y="3"/>
                  </a:lnTo>
                  <a:lnTo>
                    <a:pt x="32" y="9"/>
                  </a:lnTo>
                  <a:lnTo>
                    <a:pt x="36" y="19"/>
                  </a:lnTo>
                  <a:lnTo>
                    <a:pt x="39" y="31"/>
                  </a:lnTo>
                  <a:lnTo>
                    <a:pt x="42" y="47"/>
                  </a:lnTo>
                  <a:lnTo>
                    <a:pt x="45" y="66"/>
                  </a:lnTo>
                  <a:lnTo>
                    <a:pt x="47" y="90"/>
                  </a:lnTo>
                  <a:lnTo>
                    <a:pt x="48" y="116"/>
                  </a:lnTo>
                  <a:lnTo>
                    <a:pt x="48" y="143"/>
                  </a:lnTo>
                  <a:lnTo>
                    <a:pt x="47" y="164"/>
                  </a:lnTo>
                  <a:lnTo>
                    <a:pt x="45" y="180"/>
                  </a:lnTo>
                  <a:lnTo>
                    <a:pt x="42" y="191"/>
                  </a:lnTo>
                  <a:lnTo>
                    <a:pt x="40" y="196"/>
                  </a:lnTo>
                  <a:lnTo>
                    <a:pt x="37" y="200"/>
                  </a:lnTo>
                  <a:lnTo>
                    <a:pt x="34" y="202"/>
                  </a:lnTo>
                  <a:lnTo>
                    <a:pt x="30" y="204"/>
                  </a:lnTo>
                  <a:lnTo>
                    <a:pt x="27" y="205"/>
                  </a:lnTo>
                  <a:lnTo>
                    <a:pt x="23" y="206"/>
                  </a:lnTo>
                  <a:lnTo>
                    <a:pt x="13" y="205"/>
                  </a:lnTo>
                  <a:lnTo>
                    <a:pt x="9" y="204"/>
                  </a:lnTo>
                  <a:lnTo>
                    <a:pt x="4" y="200"/>
                  </a:lnTo>
                  <a:lnTo>
                    <a:pt x="2" y="195"/>
                  </a:lnTo>
                  <a:lnTo>
                    <a:pt x="1" y="188"/>
                  </a:lnTo>
                  <a:lnTo>
                    <a:pt x="0" y="181"/>
                  </a:lnTo>
                  <a:lnTo>
                    <a:pt x="0" y="172"/>
                  </a:lnTo>
                  <a:lnTo>
                    <a:pt x="1" y="153"/>
                  </a:lnTo>
                  <a:lnTo>
                    <a:pt x="4" y="133"/>
                  </a:lnTo>
                  <a:lnTo>
                    <a:pt x="9" y="113"/>
                  </a:lnTo>
                  <a:lnTo>
                    <a:pt x="15" y="85"/>
                  </a:lnTo>
                  <a:lnTo>
                    <a:pt x="16" y="76"/>
                  </a:lnTo>
                  <a:lnTo>
                    <a:pt x="17" y="64"/>
                  </a:lnTo>
                  <a:lnTo>
                    <a:pt x="18" y="40"/>
                  </a:lnTo>
                  <a:lnTo>
                    <a:pt x="18" y="20"/>
                  </a:lnTo>
                  <a:lnTo>
                    <a:pt x="17" y="10"/>
                  </a:lnTo>
                  <a:lnTo>
                    <a:pt x="18" y="8"/>
                  </a:lnTo>
                  <a:lnTo>
                    <a:pt x="19" y="6"/>
                  </a:lnTo>
                  <a:lnTo>
                    <a:pt x="23" y="2"/>
                  </a:lnTo>
                  <a:lnTo>
                    <a:pt x="25" y="1"/>
                  </a:lnTo>
                  <a:lnTo>
                    <a:pt x="27" y="0"/>
                  </a:lnTo>
                  <a:lnTo>
                    <a:pt x="29" y="1"/>
                  </a:lnTo>
                  <a:lnTo>
                    <a:pt x="30" y="3"/>
                  </a:lnTo>
                  <a:close/>
                </a:path>
              </a:pathLst>
            </a:custGeom>
            <a:solidFill>
              <a:srgbClr val="584F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3" name="Freeform 44"/>
            <p:cNvSpPr>
              <a:spLocks/>
            </p:cNvSpPr>
            <p:nvPr/>
          </p:nvSpPr>
          <p:spPr bwMode="auto">
            <a:xfrm rot="-235569">
              <a:off x="1039338" y="4196453"/>
              <a:ext cx="114300" cy="161925"/>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0 w 72"/>
                <a:gd name="T47" fmla="*/ 2147483647 h 102"/>
                <a:gd name="T48" fmla="*/ 0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0 h 102"/>
                <a:gd name="T58" fmla="*/ 2147483647 w 72"/>
                <a:gd name="T59" fmla="*/ 2147483647 h 102"/>
                <a:gd name="T60" fmla="*/ 2147483647 w 72"/>
                <a:gd name="T61" fmla="*/ 2147483647 h 102"/>
                <a:gd name="T62" fmla="*/ 2147483647 w 72"/>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57" y="6"/>
                  </a:moveTo>
                  <a:lnTo>
                    <a:pt x="57" y="6"/>
                  </a:lnTo>
                  <a:lnTo>
                    <a:pt x="60" y="11"/>
                  </a:lnTo>
                  <a:lnTo>
                    <a:pt x="61" y="15"/>
                  </a:lnTo>
                  <a:lnTo>
                    <a:pt x="62" y="20"/>
                  </a:lnTo>
                  <a:lnTo>
                    <a:pt x="62" y="27"/>
                  </a:lnTo>
                  <a:lnTo>
                    <a:pt x="64" y="33"/>
                  </a:lnTo>
                  <a:lnTo>
                    <a:pt x="68" y="38"/>
                  </a:lnTo>
                  <a:lnTo>
                    <a:pt x="71" y="42"/>
                  </a:lnTo>
                  <a:lnTo>
                    <a:pt x="72" y="42"/>
                  </a:lnTo>
                  <a:lnTo>
                    <a:pt x="72" y="43"/>
                  </a:lnTo>
                  <a:lnTo>
                    <a:pt x="71" y="45"/>
                  </a:lnTo>
                  <a:lnTo>
                    <a:pt x="68" y="47"/>
                  </a:lnTo>
                  <a:lnTo>
                    <a:pt x="70" y="50"/>
                  </a:lnTo>
                  <a:lnTo>
                    <a:pt x="68" y="52"/>
                  </a:lnTo>
                  <a:lnTo>
                    <a:pt x="66" y="58"/>
                  </a:lnTo>
                  <a:lnTo>
                    <a:pt x="65" y="60"/>
                  </a:lnTo>
                  <a:lnTo>
                    <a:pt x="66" y="63"/>
                  </a:lnTo>
                  <a:lnTo>
                    <a:pt x="66" y="65"/>
                  </a:lnTo>
                  <a:lnTo>
                    <a:pt x="64" y="67"/>
                  </a:lnTo>
                  <a:lnTo>
                    <a:pt x="61" y="68"/>
                  </a:lnTo>
                  <a:lnTo>
                    <a:pt x="56" y="69"/>
                  </a:lnTo>
                  <a:lnTo>
                    <a:pt x="47" y="68"/>
                  </a:lnTo>
                  <a:lnTo>
                    <a:pt x="44" y="68"/>
                  </a:lnTo>
                  <a:lnTo>
                    <a:pt x="42" y="69"/>
                  </a:lnTo>
                  <a:lnTo>
                    <a:pt x="38" y="81"/>
                  </a:lnTo>
                  <a:lnTo>
                    <a:pt x="35" y="91"/>
                  </a:lnTo>
                  <a:lnTo>
                    <a:pt x="34" y="102"/>
                  </a:lnTo>
                  <a:lnTo>
                    <a:pt x="14" y="86"/>
                  </a:lnTo>
                  <a:lnTo>
                    <a:pt x="16" y="78"/>
                  </a:lnTo>
                  <a:lnTo>
                    <a:pt x="18" y="72"/>
                  </a:lnTo>
                  <a:lnTo>
                    <a:pt x="18" y="66"/>
                  </a:lnTo>
                  <a:lnTo>
                    <a:pt x="16" y="62"/>
                  </a:lnTo>
                  <a:lnTo>
                    <a:pt x="12" y="57"/>
                  </a:lnTo>
                  <a:lnTo>
                    <a:pt x="8" y="51"/>
                  </a:lnTo>
                  <a:lnTo>
                    <a:pt x="4" y="46"/>
                  </a:lnTo>
                  <a:lnTo>
                    <a:pt x="1" y="41"/>
                  </a:lnTo>
                  <a:lnTo>
                    <a:pt x="0" y="34"/>
                  </a:lnTo>
                  <a:lnTo>
                    <a:pt x="0" y="28"/>
                  </a:lnTo>
                  <a:lnTo>
                    <a:pt x="0" y="23"/>
                  </a:lnTo>
                  <a:lnTo>
                    <a:pt x="2" y="19"/>
                  </a:lnTo>
                  <a:lnTo>
                    <a:pt x="6" y="12"/>
                  </a:lnTo>
                  <a:lnTo>
                    <a:pt x="10" y="6"/>
                  </a:lnTo>
                  <a:lnTo>
                    <a:pt x="14" y="3"/>
                  </a:lnTo>
                  <a:lnTo>
                    <a:pt x="19" y="1"/>
                  </a:lnTo>
                  <a:lnTo>
                    <a:pt x="28" y="0"/>
                  </a:lnTo>
                  <a:lnTo>
                    <a:pt x="39" y="0"/>
                  </a:lnTo>
                  <a:lnTo>
                    <a:pt x="45" y="1"/>
                  </a:lnTo>
                  <a:lnTo>
                    <a:pt x="50" y="2"/>
                  </a:lnTo>
                  <a:lnTo>
                    <a:pt x="55" y="4"/>
                  </a:lnTo>
                  <a:lnTo>
                    <a:pt x="57" y="6"/>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4" name="Freeform 45"/>
            <p:cNvSpPr>
              <a:spLocks/>
            </p:cNvSpPr>
            <p:nvPr/>
          </p:nvSpPr>
          <p:spPr bwMode="auto">
            <a:xfrm rot="-235569">
              <a:off x="1137869" y="4270972"/>
              <a:ext cx="12700" cy="12700"/>
            </a:xfrm>
            <a:custGeom>
              <a:avLst/>
              <a:gdLst>
                <a:gd name="T0" fmla="*/ 0 w 8"/>
                <a:gd name="T1" fmla="*/ 2147483647 h 8"/>
                <a:gd name="T2" fmla="*/ 0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0 h 8"/>
                <a:gd name="T18" fmla="*/ 2147483647 w 8"/>
                <a:gd name="T19" fmla="*/ 2147483647 h 8"/>
                <a:gd name="T20" fmla="*/ 2147483647 w 8"/>
                <a:gd name="T21" fmla="*/ 2147483647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0 w 8"/>
                <a:gd name="T41" fmla="*/ 2147483647 h 8"/>
                <a:gd name="T42" fmla="*/ 0 w 8"/>
                <a:gd name="T43" fmla="*/ 2147483647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8"/>
                <a:gd name="T68" fmla="*/ 8 w 8"/>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8">
                  <a:moveTo>
                    <a:pt x="0" y="4"/>
                  </a:moveTo>
                  <a:lnTo>
                    <a:pt x="0" y="4"/>
                  </a:lnTo>
                  <a:lnTo>
                    <a:pt x="1" y="4"/>
                  </a:lnTo>
                  <a:lnTo>
                    <a:pt x="3" y="3"/>
                  </a:lnTo>
                  <a:lnTo>
                    <a:pt x="6" y="2"/>
                  </a:lnTo>
                  <a:lnTo>
                    <a:pt x="6" y="1"/>
                  </a:lnTo>
                  <a:lnTo>
                    <a:pt x="7" y="0"/>
                  </a:lnTo>
                  <a:lnTo>
                    <a:pt x="8" y="1"/>
                  </a:lnTo>
                  <a:lnTo>
                    <a:pt x="8" y="2"/>
                  </a:lnTo>
                  <a:lnTo>
                    <a:pt x="7" y="4"/>
                  </a:lnTo>
                  <a:lnTo>
                    <a:pt x="7" y="6"/>
                  </a:lnTo>
                  <a:lnTo>
                    <a:pt x="7" y="7"/>
                  </a:lnTo>
                  <a:lnTo>
                    <a:pt x="6" y="8"/>
                  </a:lnTo>
                  <a:lnTo>
                    <a:pt x="4" y="8"/>
                  </a:lnTo>
                  <a:lnTo>
                    <a:pt x="2" y="7"/>
                  </a:lnTo>
                  <a:lnTo>
                    <a:pt x="0" y="4"/>
                  </a:lnTo>
                  <a:close/>
                </a:path>
              </a:pathLst>
            </a:custGeom>
            <a:solidFill>
              <a:srgbClr val="CA6A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5" name="Freeform 46"/>
            <p:cNvSpPr>
              <a:spLocks/>
            </p:cNvSpPr>
            <p:nvPr/>
          </p:nvSpPr>
          <p:spPr bwMode="auto">
            <a:xfrm rot="-235569">
              <a:off x="1046371" y="4588478"/>
              <a:ext cx="96838" cy="557213"/>
            </a:xfrm>
            <a:custGeom>
              <a:avLst/>
              <a:gdLst>
                <a:gd name="T0" fmla="*/ 2147483647 w 61"/>
                <a:gd name="T1" fmla="*/ 2147483647 h 351"/>
                <a:gd name="T2" fmla="*/ 2147483647 w 61"/>
                <a:gd name="T3" fmla="*/ 2147483647 h 351"/>
                <a:gd name="T4" fmla="*/ 2147483647 w 61"/>
                <a:gd name="T5" fmla="*/ 2147483647 h 351"/>
                <a:gd name="T6" fmla="*/ 2147483647 w 61"/>
                <a:gd name="T7" fmla="*/ 2147483647 h 351"/>
                <a:gd name="T8" fmla="*/ 2147483647 w 61"/>
                <a:gd name="T9" fmla="*/ 2147483647 h 351"/>
                <a:gd name="T10" fmla="*/ 2147483647 w 61"/>
                <a:gd name="T11" fmla="*/ 2147483647 h 351"/>
                <a:gd name="T12" fmla="*/ 2147483647 w 61"/>
                <a:gd name="T13" fmla="*/ 2147483647 h 351"/>
                <a:gd name="T14" fmla="*/ 2147483647 w 61"/>
                <a:gd name="T15" fmla="*/ 2147483647 h 351"/>
                <a:gd name="T16" fmla="*/ 2147483647 w 61"/>
                <a:gd name="T17" fmla="*/ 2147483647 h 351"/>
                <a:gd name="T18" fmla="*/ 2147483647 w 61"/>
                <a:gd name="T19" fmla="*/ 2147483647 h 351"/>
                <a:gd name="T20" fmla="*/ 2147483647 w 61"/>
                <a:gd name="T21" fmla="*/ 2147483647 h 351"/>
                <a:gd name="T22" fmla="*/ 2147483647 w 61"/>
                <a:gd name="T23" fmla="*/ 2147483647 h 351"/>
                <a:gd name="T24" fmla="*/ 2147483647 w 61"/>
                <a:gd name="T25" fmla="*/ 2147483647 h 351"/>
                <a:gd name="T26" fmla="*/ 2147483647 w 61"/>
                <a:gd name="T27" fmla="*/ 2147483647 h 351"/>
                <a:gd name="T28" fmla="*/ 2147483647 w 61"/>
                <a:gd name="T29" fmla="*/ 2147483647 h 351"/>
                <a:gd name="T30" fmla="*/ 0 w 61"/>
                <a:gd name="T31" fmla="*/ 2147483647 h 351"/>
                <a:gd name="T32" fmla="*/ 0 w 61"/>
                <a:gd name="T33" fmla="*/ 2147483647 h 351"/>
                <a:gd name="T34" fmla="*/ 2147483647 w 61"/>
                <a:gd name="T35" fmla="*/ 2147483647 h 351"/>
                <a:gd name="T36" fmla="*/ 2147483647 w 61"/>
                <a:gd name="T37" fmla="*/ 2147483647 h 351"/>
                <a:gd name="T38" fmla="*/ 2147483647 w 61"/>
                <a:gd name="T39" fmla="*/ 2147483647 h 351"/>
                <a:gd name="T40" fmla="*/ 2147483647 w 61"/>
                <a:gd name="T41" fmla="*/ 2147483647 h 351"/>
                <a:gd name="T42" fmla="*/ 2147483647 w 61"/>
                <a:gd name="T43" fmla="*/ 2147483647 h 351"/>
                <a:gd name="T44" fmla="*/ 2147483647 w 61"/>
                <a:gd name="T45" fmla="*/ 2147483647 h 351"/>
                <a:gd name="T46" fmla="*/ 2147483647 w 61"/>
                <a:gd name="T47" fmla="*/ 2147483647 h 351"/>
                <a:gd name="T48" fmla="*/ 2147483647 w 61"/>
                <a:gd name="T49" fmla="*/ 2147483647 h 351"/>
                <a:gd name="T50" fmla="*/ 2147483647 w 61"/>
                <a:gd name="T51" fmla="*/ 2147483647 h 351"/>
                <a:gd name="T52" fmla="*/ 2147483647 w 61"/>
                <a:gd name="T53" fmla="*/ 2147483647 h 351"/>
                <a:gd name="T54" fmla="*/ 2147483647 w 61"/>
                <a:gd name="T55" fmla="*/ 2147483647 h 351"/>
                <a:gd name="T56" fmla="*/ 2147483647 w 61"/>
                <a:gd name="T57" fmla="*/ 2147483647 h 351"/>
                <a:gd name="T58" fmla="*/ 2147483647 w 61"/>
                <a:gd name="T59" fmla="*/ 2147483647 h 351"/>
                <a:gd name="T60" fmla="*/ 2147483647 w 61"/>
                <a:gd name="T61" fmla="*/ 2147483647 h 351"/>
                <a:gd name="T62" fmla="*/ 2147483647 w 61"/>
                <a:gd name="T63" fmla="*/ 2147483647 h 351"/>
                <a:gd name="T64" fmla="*/ 2147483647 w 61"/>
                <a:gd name="T65" fmla="*/ 2147483647 h 351"/>
                <a:gd name="T66" fmla="*/ 2147483647 w 61"/>
                <a:gd name="T67" fmla="*/ 2147483647 h 351"/>
                <a:gd name="T68" fmla="*/ 2147483647 w 61"/>
                <a:gd name="T69" fmla="*/ 2147483647 h 351"/>
                <a:gd name="T70" fmla="*/ 2147483647 w 61"/>
                <a:gd name="T71" fmla="*/ 2147483647 h 351"/>
                <a:gd name="T72" fmla="*/ 2147483647 w 61"/>
                <a:gd name="T73" fmla="*/ 2147483647 h 351"/>
                <a:gd name="T74" fmla="*/ 2147483647 w 61"/>
                <a:gd name="T75" fmla="*/ 2147483647 h 351"/>
                <a:gd name="T76" fmla="*/ 2147483647 w 61"/>
                <a:gd name="T77" fmla="*/ 2147483647 h 351"/>
                <a:gd name="T78" fmla="*/ 2147483647 w 61"/>
                <a:gd name="T79" fmla="*/ 2147483647 h 351"/>
                <a:gd name="T80" fmla="*/ 2147483647 w 61"/>
                <a:gd name="T81" fmla="*/ 2147483647 h 351"/>
                <a:gd name="T82" fmla="*/ 2147483647 w 61"/>
                <a:gd name="T83" fmla="*/ 2147483647 h 351"/>
                <a:gd name="T84" fmla="*/ 2147483647 w 61"/>
                <a:gd name="T85" fmla="*/ 2147483647 h 351"/>
                <a:gd name="T86" fmla="*/ 2147483647 w 61"/>
                <a:gd name="T87" fmla="*/ 2147483647 h 351"/>
                <a:gd name="T88" fmla="*/ 2147483647 w 61"/>
                <a:gd name="T89" fmla="*/ 2147483647 h 351"/>
                <a:gd name="T90" fmla="*/ 2147483647 w 61"/>
                <a:gd name="T91" fmla="*/ 2147483647 h 351"/>
                <a:gd name="T92" fmla="*/ 2147483647 w 61"/>
                <a:gd name="T93" fmla="*/ 2147483647 h 351"/>
                <a:gd name="T94" fmla="*/ 2147483647 w 61"/>
                <a:gd name="T95" fmla="*/ 0 h 351"/>
                <a:gd name="T96" fmla="*/ 2147483647 w 61"/>
                <a:gd name="T97" fmla="*/ 0 h 351"/>
                <a:gd name="T98" fmla="*/ 2147483647 w 61"/>
                <a:gd name="T99" fmla="*/ 2147483647 h 351"/>
                <a:gd name="T100" fmla="*/ 2147483647 w 61"/>
                <a:gd name="T101" fmla="*/ 2147483647 h 351"/>
                <a:gd name="T102" fmla="*/ 2147483647 w 61"/>
                <a:gd name="T103" fmla="*/ 2147483647 h 351"/>
                <a:gd name="T104" fmla="*/ 2147483647 w 61"/>
                <a:gd name="T105" fmla="*/ 2147483647 h 351"/>
                <a:gd name="T106" fmla="*/ 2147483647 w 61"/>
                <a:gd name="T107" fmla="*/ 2147483647 h 351"/>
                <a:gd name="T108" fmla="*/ 2147483647 w 61"/>
                <a:gd name="T109" fmla="*/ 2147483647 h 351"/>
                <a:gd name="T110" fmla="*/ 2147483647 w 61"/>
                <a:gd name="T111" fmla="*/ 2147483647 h 351"/>
                <a:gd name="T112" fmla="*/ 2147483647 w 61"/>
                <a:gd name="T113" fmla="*/ 2147483647 h 351"/>
                <a:gd name="T114" fmla="*/ 2147483647 w 61"/>
                <a:gd name="T115" fmla="*/ 2147483647 h 351"/>
                <a:gd name="T116" fmla="*/ 2147483647 w 61"/>
                <a:gd name="T117" fmla="*/ 2147483647 h 351"/>
                <a:gd name="T118" fmla="*/ 2147483647 w 61"/>
                <a:gd name="T119" fmla="*/ 2147483647 h 351"/>
                <a:gd name="T120" fmla="*/ 2147483647 w 61"/>
                <a:gd name="T121" fmla="*/ 2147483647 h 3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
                <a:gd name="T184" fmla="*/ 0 h 351"/>
                <a:gd name="T185" fmla="*/ 61 w 61"/>
                <a:gd name="T186" fmla="*/ 351 h 3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 h="351">
                  <a:moveTo>
                    <a:pt x="18" y="72"/>
                  </a:moveTo>
                  <a:lnTo>
                    <a:pt x="18" y="72"/>
                  </a:lnTo>
                  <a:lnTo>
                    <a:pt x="22" y="86"/>
                  </a:lnTo>
                  <a:lnTo>
                    <a:pt x="31" y="119"/>
                  </a:lnTo>
                  <a:lnTo>
                    <a:pt x="35" y="139"/>
                  </a:lnTo>
                  <a:lnTo>
                    <a:pt x="38" y="160"/>
                  </a:lnTo>
                  <a:lnTo>
                    <a:pt x="39" y="178"/>
                  </a:lnTo>
                  <a:lnTo>
                    <a:pt x="38" y="185"/>
                  </a:lnTo>
                  <a:lnTo>
                    <a:pt x="37" y="192"/>
                  </a:lnTo>
                  <a:lnTo>
                    <a:pt x="26" y="222"/>
                  </a:lnTo>
                  <a:lnTo>
                    <a:pt x="15" y="259"/>
                  </a:lnTo>
                  <a:lnTo>
                    <a:pt x="8" y="280"/>
                  </a:lnTo>
                  <a:lnTo>
                    <a:pt x="4" y="301"/>
                  </a:lnTo>
                  <a:lnTo>
                    <a:pt x="1" y="323"/>
                  </a:lnTo>
                  <a:lnTo>
                    <a:pt x="0" y="345"/>
                  </a:lnTo>
                  <a:lnTo>
                    <a:pt x="4" y="347"/>
                  </a:lnTo>
                  <a:lnTo>
                    <a:pt x="9" y="349"/>
                  </a:lnTo>
                  <a:lnTo>
                    <a:pt x="16" y="351"/>
                  </a:lnTo>
                  <a:lnTo>
                    <a:pt x="24" y="351"/>
                  </a:lnTo>
                  <a:lnTo>
                    <a:pt x="35" y="350"/>
                  </a:lnTo>
                  <a:lnTo>
                    <a:pt x="46" y="347"/>
                  </a:lnTo>
                  <a:lnTo>
                    <a:pt x="52" y="344"/>
                  </a:lnTo>
                  <a:lnTo>
                    <a:pt x="57" y="340"/>
                  </a:lnTo>
                  <a:lnTo>
                    <a:pt x="55" y="328"/>
                  </a:lnTo>
                  <a:lnTo>
                    <a:pt x="53" y="314"/>
                  </a:lnTo>
                  <a:lnTo>
                    <a:pt x="51" y="296"/>
                  </a:lnTo>
                  <a:lnTo>
                    <a:pt x="50" y="274"/>
                  </a:lnTo>
                  <a:lnTo>
                    <a:pt x="50" y="250"/>
                  </a:lnTo>
                  <a:lnTo>
                    <a:pt x="53" y="222"/>
                  </a:lnTo>
                  <a:lnTo>
                    <a:pt x="55" y="208"/>
                  </a:lnTo>
                  <a:lnTo>
                    <a:pt x="57" y="194"/>
                  </a:lnTo>
                  <a:lnTo>
                    <a:pt x="59" y="181"/>
                  </a:lnTo>
                  <a:lnTo>
                    <a:pt x="61" y="151"/>
                  </a:lnTo>
                  <a:lnTo>
                    <a:pt x="61" y="133"/>
                  </a:lnTo>
                  <a:lnTo>
                    <a:pt x="61" y="113"/>
                  </a:lnTo>
                  <a:lnTo>
                    <a:pt x="60" y="91"/>
                  </a:lnTo>
                  <a:lnTo>
                    <a:pt x="56" y="72"/>
                  </a:lnTo>
                  <a:lnTo>
                    <a:pt x="54" y="55"/>
                  </a:lnTo>
                  <a:lnTo>
                    <a:pt x="53" y="40"/>
                  </a:lnTo>
                  <a:lnTo>
                    <a:pt x="52" y="27"/>
                  </a:lnTo>
                  <a:lnTo>
                    <a:pt x="52" y="17"/>
                  </a:lnTo>
                  <a:lnTo>
                    <a:pt x="53" y="3"/>
                  </a:lnTo>
                  <a:lnTo>
                    <a:pt x="54" y="0"/>
                  </a:lnTo>
                  <a:lnTo>
                    <a:pt x="44" y="3"/>
                  </a:lnTo>
                  <a:lnTo>
                    <a:pt x="34" y="9"/>
                  </a:lnTo>
                  <a:lnTo>
                    <a:pt x="23" y="15"/>
                  </a:lnTo>
                  <a:lnTo>
                    <a:pt x="19" y="20"/>
                  </a:lnTo>
                  <a:lnTo>
                    <a:pt x="15" y="25"/>
                  </a:lnTo>
                  <a:lnTo>
                    <a:pt x="11" y="31"/>
                  </a:lnTo>
                  <a:lnTo>
                    <a:pt x="9" y="38"/>
                  </a:lnTo>
                  <a:lnTo>
                    <a:pt x="8" y="45"/>
                  </a:lnTo>
                  <a:lnTo>
                    <a:pt x="9" y="53"/>
                  </a:lnTo>
                  <a:lnTo>
                    <a:pt x="12" y="62"/>
                  </a:lnTo>
                  <a:lnTo>
                    <a:pt x="18" y="72"/>
                  </a:lnTo>
                  <a:close/>
                </a:path>
              </a:pathLst>
            </a:custGeom>
            <a:solidFill>
              <a:srgbClr val="6058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6" name="Freeform 47"/>
            <p:cNvSpPr>
              <a:spLocks/>
            </p:cNvSpPr>
            <p:nvPr/>
          </p:nvSpPr>
          <p:spPr bwMode="auto">
            <a:xfrm rot="-235569">
              <a:off x="815555" y="4627259"/>
              <a:ext cx="306388" cy="469900"/>
            </a:xfrm>
            <a:custGeom>
              <a:avLst/>
              <a:gdLst>
                <a:gd name="T0" fmla="*/ 2147483647 w 193"/>
                <a:gd name="T1" fmla="*/ 2147483647 h 296"/>
                <a:gd name="T2" fmla="*/ 2147483647 w 193"/>
                <a:gd name="T3" fmla="*/ 2147483647 h 296"/>
                <a:gd name="T4" fmla="*/ 2147483647 w 193"/>
                <a:gd name="T5" fmla="*/ 2147483647 h 296"/>
                <a:gd name="T6" fmla="*/ 2147483647 w 193"/>
                <a:gd name="T7" fmla="*/ 2147483647 h 296"/>
                <a:gd name="T8" fmla="*/ 2147483647 w 193"/>
                <a:gd name="T9" fmla="*/ 2147483647 h 296"/>
                <a:gd name="T10" fmla="*/ 2147483647 w 193"/>
                <a:gd name="T11" fmla="*/ 2147483647 h 296"/>
                <a:gd name="T12" fmla="*/ 2147483647 w 193"/>
                <a:gd name="T13" fmla="*/ 2147483647 h 296"/>
                <a:gd name="T14" fmla="*/ 2147483647 w 193"/>
                <a:gd name="T15" fmla="*/ 2147483647 h 296"/>
                <a:gd name="T16" fmla="*/ 2147483647 w 193"/>
                <a:gd name="T17" fmla="*/ 2147483647 h 296"/>
                <a:gd name="T18" fmla="*/ 2147483647 w 193"/>
                <a:gd name="T19" fmla="*/ 2147483647 h 296"/>
                <a:gd name="T20" fmla="*/ 2147483647 w 193"/>
                <a:gd name="T21" fmla="*/ 2147483647 h 296"/>
                <a:gd name="T22" fmla="*/ 2147483647 w 193"/>
                <a:gd name="T23" fmla="*/ 2147483647 h 296"/>
                <a:gd name="T24" fmla="*/ 2147483647 w 193"/>
                <a:gd name="T25" fmla="*/ 2147483647 h 296"/>
                <a:gd name="T26" fmla="*/ 2147483647 w 193"/>
                <a:gd name="T27" fmla="*/ 2147483647 h 296"/>
                <a:gd name="T28" fmla="*/ 2147483647 w 193"/>
                <a:gd name="T29" fmla="*/ 2147483647 h 296"/>
                <a:gd name="T30" fmla="*/ 2147483647 w 193"/>
                <a:gd name="T31" fmla="*/ 2147483647 h 296"/>
                <a:gd name="T32" fmla="*/ 0 w 193"/>
                <a:gd name="T33" fmla="*/ 2147483647 h 296"/>
                <a:gd name="T34" fmla="*/ 0 w 193"/>
                <a:gd name="T35" fmla="*/ 2147483647 h 296"/>
                <a:gd name="T36" fmla="*/ 0 w 193"/>
                <a:gd name="T37" fmla="*/ 2147483647 h 296"/>
                <a:gd name="T38" fmla="*/ 2147483647 w 193"/>
                <a:gd name="T39" fmla="*/ 2147483647 h 296"/>
                <a:gd name="T40" fmla="*/ 2147483647 w 193"/>
                <a:gd name="T41" fmla="*/ 2147483647 h 296"/>
                <a:gd name="T42" fmla="*/ 2147483647 w 193"/>
                <a:gd name="T43" fmla="*/ 2147483647 h 296"/>
                <a:gd name="T44" fmla="*/ 2147483647 w 193"/>
                <a:gd name="T45" fmla="*/ 2147483647 h 296"/>
                <a:gd name="T46" fmla="*/ 2147483647 w 193"/>
                <a:gd name="T47" fmla="*/ 2147483647 h 296"/>
                <a:gd name="T48" fmla="*/ 2147483647 w 193"/>
                <a:gd name="T49" fmla="*/ 2147483647 h 296"/>
                <a:gd name="T50" fmla="*/ 2147483647 w 193"/>
                <a:gd name="T51" fmla="*/ 2147483647 h 296"/>
                <a:gd name="T52" fmla="*/ 2147483647 w 193"/>
                <a:gd name="T53" fmla="*/ 2147483647 h 296"/>
                <a:gd name="T54" fmla="*/ 2147483647 w 193"/>
                <a:gd name="T55" fmla="*/ 2147483647 h 296"/>
                <a:gd name="T56" fmla="*/ 2147483647 w 193"/>
                <a:gd name="T57" fmla="*/ 2147483647 h 296"/>
                <a:gd name="T58" fmla="*/ 2147483647 w 193"/>
                <a:gd name="T59" fmla="*/ 2147483647 h 296"/>
                <a:gd name="T60" fmla="*/ 2147483647 w 193"/>
                <a:gd name="T61" fmla="*/ 2147483647 h 296"/>
                <a:gd name="T62" fmla="*/ 2147483647 w 193"/>
                <a:gd name="T63" fmla="*/ 2147483647 h 296"/>
                <a:gd name="T64" fmla="*/ 2147483647 w 193"/>
                <a:gd name="T65" fmla="*/ 2147483647 h 296"/>
                <a:gd name="T66" fmla="*/ 2147483647 w 193"/>
                <a:gd name="T67" fmla="*/ 2147483647 h 296"/>
                <a:gd name="T68" fmla="*/ 2147483647 w 193"/>
                <a:gd name="T69" fmla="*/ 2147483647 h 296"/>
                <a:gd name="T70" fmla="*/ 2147483647 w 193"/>
                <a:gd name="T71" fmla="*/ 2147483647 h 296"/>
                <a:gd name="T72" fmla="*/ 2147483647 w 193"/>
                <a:gd name="T73" fmla="*/ 2147483647 h 296"/>
                <a:gd name="T74" fmla="*/ 2147483647 w 193"/>
                <a:gd name="T75" fmla="*/ 2147483647 h 296"/>
                <a:gd name="T76" fmla="*/ 2147483647 w 193"/>
                <a:gd name="T77" fmla="*/ 2147483647 h 296"/>
                <a:gd name="T78" fmla="*/ 2147483647 w 193"/>
                <a:gd name="T79" fmla="*/ 2147483647 h 296"/>
                <a:gd name="T80" fmla="*/ 2147483647 w 193"/>
                <a:gd name="T81" fmla="*/ 2147483647 h 296"/>
                <a:gd name="T82" fmla="*/ 2147483647 w 193"/>
                <a:gd name="T83" fmla="*/ 2147483647 h 296"/>
                <a:gd name="T84" fmla="*/ 2147483647 w 193"/>
                <a:gd name="T85" fmla="*/ 2147483647 h 296"/>
                <a:gd name="T86" fmla="*/ 2147483647 w 193"/>
                <a:gd name="T87" fmla="*/ 2147483647 h 296"/>
                <a:gd name="T88" fmla="*/ 2147483647 w 193"/>
                <a:gd name="T89" fmla="*/ 2147483647 h 296"/>
                <a:gd name="T90" fmla="*/ 2147483647 w 193"/>
                <a:gd name="T91" fmla="*/ 2147483647 h 296"/>
                <a:gd name="T92" fmla="*/ 2147483647 w 193"/>
                <a:gd name="T93" fmla="*/ 2147483647 h 296"/>
                <a:gd name="T94" fmla="*/ 2147483647 w 193"/>
                <a:gd name="T95" fmla="*/ 2147483647 h 296"/>
                <a:gd name="T96" fmla="*/ 2147483647 w 193"/>
                <a:gd name="T97" fmla="*/ 2147483647 h 296"/>
                <a:gd name="T98" fmla="*/ 2147483647 w 193"/>
                <a:gd name="T99" fmla="*/ 2147483647 h 296"/>
                <a:gd name="T100" fmla="*/ 2147483647 w 193"/>
                <a:gd name="T101" fmla="*/ 2147483647 h 296"/>
                <a:gd name="T102" fmla="*/ 2147483647 w 193"/>
                <a:gd name="T103" fmla="*/ 2147483647 h 296"/>
                <a:gd name="T104" fmla="*/ 2147483647 w 193"/>
                <a:gd name="T105" fmla="*/ 2147483647 h 296"/>
                <a:gd name="T106" fmla="*/ 2147483647 w 193"/>
                <a:gd name="T107" fmla="*/ 2147483647 h 296"/>
                <a:gd name="T108" fmla="*/ 2147483647 w 193"/>
                <a:gd name="T109" fmla="*/ 0 h 296"/>
                <a:gd name="T110" fmla="*/ 2147483647 w 193"/>
                <a:gd name="T111" fmla="*/ 0 h 296"/>
                <a:gd name="T112" fmla="*/ 2147483647 w 193"/>
                <a:gd name="T113" fmla="*/ 2147483647 h 296"/>
                <a:gd name="T114" fmla="*/ 2147483647 w 193"/>
                <a:gd name="T115" fmla="*/ 2147483647 h 296"/>
                <a:gd name="T116" fmla="*/ 2147483647 w 193"/>
                <a:gd name="T117" fmla="*/ 2147483647 h 296"/>
                <a:gd name="T118" fmla="*/ 2147483647 w 193"/>
                <a:gd name="T119" fmla="*/ 2147483647 h 296"/>
                <a:gd name="T120" fmla="*/ 2147483647 w 193"/>
                <a:gd name="T121" fmla="*/ 2147483647 h 296"/>
                <a:gd name="T122" fmla="*/ 2147483647 w 193"/>
                <a:gd name="T123" fmla="*/ 2147483647 h 296"/>
                <a:gd name="T124" fmla="*/ 2147483647 w 193"/>
                <a:gd name="T125" fmla="*/ 2147483647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
                <a:gd name="T190" fmla="*/ 0 h 296"/>
                <a:gd name="T191" fmla="*/ 193 w 193"/>
                <a:gd name="T192" fmla="*/ 296 h 2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 h="296">
                  <a:moveTo>
                    <a:pt x="139" y="33"/>
                  </a:moveTo>
                  <a:lnTo>
                    <a:pt x="139" y="33"/>
                  </a:lnTo>
                  <a:lnTo>
                    <a:pt x="139" y="52"/>
                  </a:lnTo>
                  <a:lnTo>
                    <a:pt x="139" y="71"/>
                  </a:lnTo>
                  <a:lnTo>
                    <a:pt x="138" y="94"/>
                  </a:lnTo>
                  <a:lnTo>
                    <a:pt x="135" y="117"/>
                  </a:lnTo>
                  <a:lnTo>
                    <a:pt x="134" y="128"/>
                  </a:lnTo>
                  <a:lnTo>
                    <a:pt x="131" y="139"/>
                  </a:lnTo>
                  <a:lnTo>
                    <a:pt x="127" y="148"/>
                  </a:lnTo>
                  <a:lnTo>
                    <a:pt x="124" y="156"/>
                  </a:lnTo>
                  <a:lnTo>
                    <a:pt x="119" y="162"/>
                  </a:lnTo>
                  <a:lnTo>
                    <a:pt x="114" y="167"/>
                  </a:lnTo>
                  <a:lnTo>
                    <a:pt x="89" y="182"/>
                  </a:lnTo>
                  <a:lnTo>
                    <a:pt x="62" y="200"/>
                  </a:lnTo>
                  <a:lnTo>
                    <a:pt x="32" y="220"/>
                  </a:lnTo>
                  <a:lnTo>
                    <a:pt x="0" y="243"/>
                  </a:lnTo>
                  <a:lnTo>
                    <a:pt x="0" y="250"/>
                  </a:lnTo>
                  <a:lnTo>
                    <a:pt x="1" y="257"/>
                  </a:lnTo>
                  <a:lnTo>
                    <a:pt x="3" y="266"/>
                  </a:lnTo>
                  <a:lnTo>
                    <a:pt x="7" y="276"/>
                  </a:lnTo>
                  <a:lnTo>
                    <a:pt x="11" y="280"/>
                  </a:lnTo>
                  <a:lnTo>
                    <a:pt x="14" y="284"/>
                  </a:lnTo>
                  <a:lnTo>
                    <a:pt x="18" y="287"/>
                  </a:lnTo>
                  <a:lnTo>
                    <a:pt x="24" y="291"/>
                  </a:lnTo>
                  <a:lnTo>
                    <a:pt x="30" y="294"/>
                  </a:lnTo>
                  <a:lnTo>
                    <a:pt x="36" y="296"/>
                  </a:lnTo>
                  <a:lnTo>
                    <a:pt x="42" y="287"/>
                  </a:lnTo>
                  <a:lnTo>
                    <a:pt x="48" y="278"/>
                  </a:lnTo>
                  <a:lnTo>
                    <a:pt x="59" y="265"/>
                  </a:lnTo>
                  <a:lnTo>
                    <a:pt x="72" y="250"/>
                  </a:lnTo>
                  <a:lnTo>
                    <a:pt x="89" y="231"/>
                  </a:lnTo>
                  <a:lnTo>
                    <a:pt x="110" y="209"/>
                  </a:lnTo>
                  <a:lnTo>
                    <a:pt x="136" y="185"/>
                  </a:lnTo>
                  <a:lnTo>
                    <a:pt x="144" y="177"/>
                  </a:lnTo>
                  <a:lnTo>
                    <a:pt x="149" y="167"/>
                  </a:lnTo>
                  <a:lnTo>
                    <a:pt x="153" y="157"/>
                  </a:lnTo>
                  <a:lnTo>
                    <a:pt x="157" y="144"/>
                  </a:lnTo>
                  <a:lnTo>
                    <a:pt x="164" y="114"/>
                  </a:lnTo>
                  <a:lnTo>
                    <a:pt x="172" y="76"/>
                  </a:lnTo>
                  <a:lnTo>
                    <a:pt x="176" y="60"/>
                  </a:lnTo>
                  <a:lnTo>
                    <a:pt x="180" y="48"/>
                  </a:lnTo>
                  <a:lnTo>
                    <a:pt x="183" y="38"/>
                  </a:lnTo>
                  <a:lnTo>
                    <a:pt x="186" y="30"/>
                  </a:lnTo>
                  <a:lnTo>
                    <a:pt x="191" y="23"/>
                  </a:lnTo>
                  <a:lnTo>
                    <a:pt x="193" y="21"/>
                  </a:lnTo>
                  <a:lnTo>
                    <a:pt x="184" y="13"/>
                  </a:lnTo>
                  <a:lnTo>
                    <a:pt x="175" y="7"/>
                  </a:lnTo>
                  <a:lnTo>
                    <a:pt x="165" y="3"/>
                  </a:lnTo>
                  <a:lnTo>
                    <a:pt x="160" y="0"/>
                  </a:lnTo>
                  <a:lnTo>
                    <a:pt x="154" y="0"/>
                  </a:lnTo>
                  <a:lnTo>
                    <a:pt x="150" y="1"/>
                  </a:lnTo>
                  <a:lnTo>
                    <a:pt x="146" y="4"/>
                  </a:lnTo>
                  <a:lnTo>
                    <a:pt x="142" y="8"/>
                  </a:lnTo>
                  <a:lnTo>
                    <a:pt x="140" y="13"/>
                  </a:lnTo>
                  <a:lnTo>
                    <a:pt x="139" y="22"/>
                  </a:lnTo>
                  <a:lnTo>
                    <a:pt x="139" y="33"/>
                  </a:lnTo>
                  <a:close/>
                </a:path>
              </a:pathLst>
            </a:custGeom>
            <a:solidFill>
              <a:srgbClr val="6058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7" name="Freeform 48"/>
            <p:cNvSpPr>
              <a:spLocks/>
            </p:cNvSpPr>
            <p:nvPr/>
          </p:nvSpPr>
          <p:spPr bwMode="auto">
            <a:xfrm rot="-235569">
              <a:off x="1115154" y="4243720"/>
              <a:ext cx="17463" cy="7938"/>
            </a:xfrm>
            <a:custGeom>
              <a:avLst/>
              <a:gdLst>
                <a:gd name="T0" fmla="*/ 0 w 11"/>
                <a:gd name="T1" fmla="*/ 0 h 5"/>
                <a:gd name="T2" fmla="*/ 0 w 11"/>
                <a:gd name="T3" fmla="*/ 0 h 5"/>
                <a:gd name="T4" fmla="*/ 2147483647 w 11"/>
                <a:gd name="T5" fmla="*/ 2147483647 h 5"/>
                <a:gd name="T6" fmla="*/ 2147483647 w 11"/>
                <a:gd name="T7" fmla="*/ 2147483647 h 5"/>
                <a:gd name="T8" fmla="*/ 2147483647 w 11"/>
                <a:gd name="T9" fmla="*/ 2147483647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2147483647 w 11"/>
                <a:gd name="T21" fmla="*/ 2147483647 h 5"/>
                <a:gd name="T22" fmla="*/ 2147483647 w 11"/>
                <a:gd name="T23" fmla="*/ 2147483647 h 5"/>
                <a:gd name="T24" fmla="*/ 0 w 11"/>
                <a:gd name="T25" fmla="*/ 0 h 5"/>
                <a:gd name="T26" fmla="*/ 0 w 11"/>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5"/>
                <a:gd name="T44" fmla="*/ 11 w 11"/>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5">
                  <a:moveTo>
                    <a:pt x="0" y="0"/>
                  </a:moveTo>
                  <a:lnTo>
                    <a:pt x="0" y="0"/>
                  </a:lnTo>
                  <a:lnTo>
                    <a:pt x="6" y="2"/>
                  </a:lnTo>
                  <a:lnTo>
                    <a:pt x="9" y="3"/>
                  </a:lnTo>
                  <a:lnTo>
                    <a:pt x="10" y="3"/>
                  </a:lnTo>
                  <a:lnTo>
                    <a:pt x="11" y="1"/>
                  </a:lnTo>
                  <a:lnTo>
                    <a:pt x="11" y="3"/>
                  </a:lnTo>
                  <a:lnTo>
                    <a:pt x="10" y="5"/>
                  </a:lnTo>
                  <a:lnTo>
                    <a:pt x="9" y="5"/>
                  </a:lnTo>
                  <a:lnTo>
                    <a:pt x="7" y="5"/>
                  </a:lnTo>
                  <a:lnTo>
                    <a:pt x="5"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8" name="Freeform 49"/>
            <p:cNvSpPr>
              <a:spLocks/>
            </p:cNvSpPr>
            <p:nvPr/>
          </p:nvSpPr>
          <p:spPr bwMode="auto">
            <a:xfrm rot="-235569">
              <a:off x="1114928" y="4259602"/>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0 w 12"/>
                <a:gd name="T19" fmla="*/ 2147483647 h 10"/>
                <a:gd name="T20" fmla="*/ 0 w 12"/>
                <a:gd name="T21" fmla="*/ 2147483647 h 10"/>
                <a:gd name="T22" fmla="*/ 0 w 12"/>
                <a:gd name="T23" fmla="*/ 2147483647 h 10"/>
                <a:gd name="T24" fmla="*/ 0 w 12"/>
                <a:gd name="T25" fmla="*/ 2147483647 h 10"/>
                <a:gd name="T26" fmla="*/ 2147483647 w 12"/>
                <a:gd name="T27" fmla="*/ 2147483647 h 10"/>
                <a:gd name="T28" fmla="*/ 2147483647 w 12"/>
                <a:gd name="T29" fmla="*/ 0 h 10"/>
                <a:gd name="T30" fmla="*/ 2147483647 w 12"/>
                <a:gd name="T31" fmla="*/ 0 h 10"/>
                <a:gd name="T32" fmla="*/ 2147483647 w 12"/>
                <a:gd name="T33" fmla="*/ 0 h 10"/>
                <a:gd name="T34" fmla="*/ 2147483647 w 12"/>
                <a:gd name="T35" fmla="*/ 0 h 10"/>
                <a:gd name="T36" fmla="*/ 2147483647 w 12"/>
                <a:gd name="T37" fmla="*/ 2147483647 h 10"/>
                <a:gd name="T38" fmla="*/ 2147483647 w 12"/>
                <a:gd name="T39" fmla="*/ 2147483647 h 10"/>
                <a:gd name="T40" fmla="*/ 2147483647 w 12"/>
                <a:gd name="T41" fmla="*/ 2147483647 h 10"/>
                <a:gd name="T42" fmla="*/ 2147483647 w 12"/>
                <a:gd name="T43" fmla="*/ 2147483647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0"/>
                <a:gd name="T68" fmla="*/ 12 w 12"/>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0">
                  <a:moveTo>
                    <a:pt x="12" y="5"/>
                  </a:moveTo>
                  <a:lnTo>
                    <a:pt x="12" y="5"/>
                  </a:lnTo>
                  <a:lnTo>
                    <a:pt x="11" y="7"/>
                  </a:lnTo>
                  <a:lnTo>
                    <a:pt x="10" y="9"/>
                  </a:lnTo>
                  <a:lnTo>
                    <a:pt x="9" y="10"/>
                  </a:lnTo>
                  <a:lnTo>
                    <a:pt x="6" y="10"/>
                  </a:lnTo>
                  <a:lnTo>
                    <a:pt x="3" y="10"/>
                  </a:lnTo>
                  <a:lnTo>
                    <a:pt x="2" y="9"/>
                  </a:lnTo>
                  <a:lnTo>
                    <a:pt x="0" y="7"/>
                  </a:lnTo>
                  <a:lnTo>
                    <a:pt x="0" y="5"/>
                  </a:lnTo>
                  <a:lnTo>
                    <a:pt x="0" y="3"/>
                  </a:lnTo>
                  <a:lnTo>
                    <a:pt x="1" y="1"/>
                  </a:lnTo>
                  <a:lnTo>
                    <a:pt x="3" y="0"/>
                  </a:lnTo>
                  <a:lnTo>
                    <a:pt x="6" y="0"/>
                  </a:lnTo>
                  <a:lnTo>
                    <a:pt x="8" y="0"/>
                  </a:lnTo>
                  <a:lnTo>
                    <a:pt x="10" y="1"/>
                  </a:lnTo>
                  <a:lnTo>
                    <a:pt x="11" y="3"/>
                  </a:lnTo>
                  <a:lnTo>
                    <a:pt x="12" y="5"/>
                  </a:lnTo>
                  <a:close/>
                </a:path>
              </a:pathLst>
            </a:custGeom>
            <a:solidFill>
              <a:srgbClr val="DA97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29" name="Freeform 50"/>
            <p:cNvSpPr>
              <a:spLocks/>
            </p:cNvSpPr>
            <p:nvPr/>
          </p:nvSpPr>
          <p:spPr bwMode="auto">
            <a:xfrm rot="-235569">
              <a:off x="1031435" y="4190809"/>
              <a:ext cx="107950" cy="128588"/>
            </a:xfrm>
            <a:custGeom>
              <a:avLst/>
              <a:gdLst>
                <a:gd name="T0" fmla="*/ 2147483647 w 68"/>
                <a:gd name="T1" fmla="*/ 2147483647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2147483647 w 68"/>
                <a:gd name="T21" fmla="*/ 2147483647 h 81"/>
                <a:gd name="T22" fmla="*/ 2147483647 w 68"/>
                <a:gd name="T23" fmla="*/ 2147483647 h 81"/>
                <a:gd name="T24" fmla="*/ 2147483647 w 68"/>
                <a:gd name="T25" fmla="*/ 2147483647 h 81"/>
                <a:gd name="T26" fmla="*/ 2147483647 w 68"/>
                <a:gd name="T27" fmla="*/ 2147483647 h 81"/>
                <a:gd name="T28" fmla="*/ 2147483647 w 68"/>
                <a:gd name="T29" fmla="*/ 2147483647 h 81"/>
                <a:gd name="T30" fmla="*/ 2147483647 w 68"/>
                <a:gd name="T31" fmla="*/ 2147483647 h 81"/>
                <a:gd name="T32" fmla="*/ 2147483647 w 68"/>
                <a:gd name="T33" fmla="*/ 2147483647 h 81"/>
                <a:gd name="T34" fmla="*/ 2147483647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2147483647 w 68"/>
                <a:gd name="T45" fmla="*/ 2147483647 h 81"/>
                <a:gd name="T46" fmla="*/ 2147483647 w 68"/>
                <a:gd name="T47" fmla="*/ 2147483647 h 81"/>
                <a:gd name="T48" fmla="*/ 2147483647 w 68"/>
                <a:gd name="T49" fmla="*/ 2147483647 h 81"/>
                <a:gd name="T50" fmla="*/ 2147483647 w 68"/>
                <a:gd name="T51" fmla="*/ 2147483647 h 81"/>
                <a:gd name="T52" fmla="*/ 0 w 68"/>
                <a:gd name="T53" fmla="*/ 2147483647 h 81"/>
                <a:gd name="T54" fmla="*/ 2147483647 w 68"/>
                <a:gd name="T55" fmla="*/ 2147483647 h 81"/>
                <a:gd name="T56" fmla="*/ 2147483647 w 68"/>
                <a:gd name="T57" fmla="*/ 2147483647 h 81"/>
                <a:gd name="T58" fmla="*/ 2147483647 w 68"/>
                <a:gd name="T59" fmla="*/ 2147483647 h 81"/>
                <a:gd name="T60" fmla="*/ 2147483647 w 68"/>
                <a:gd name="T61" fmla="*/ 2147483647 h 81"/>
                <a:gd name="T62" fmla="*/ 2147483647 w 68"/>
                <a:gd name="T63" fmla="*/ 2147483647 h 81"/>
                <a:gd name="T64" fmla="*/ 2147483647 w 68"/>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81"/>
                <a:gd name="T101" fmla="*/ 68 w 68"/>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81">
                  <a:moveTo>
                    <a:pt x="57" y="5"/>
                  </a:moveTo>
                  <a:lnTo>
                    <a:pt x="57" y="5"/>
                  </a:lnTo>
                  <a:lnTo>
                    <a:pt x="58" y="6"/>
                  </a:lnTo>
                  <a:lnTo>
                    <a:pt x="62" y="10"/>
                  </a:lnTo>
                  <a:lnTo>
                    <a:pt x="66" y="16"/>
                  </a:lnTo>
                  <a:lnTo>
                    <a:pt x="67" y="20"/>
                  </a:lnTo>
                  <a:lnTo>
                    <a:pt x="68" y="24"/>
                  </a:lnTo>
                  <a:lnTo>
                    <a:pt x="59" y="25"/>
                  </a:lnTo>
                  <a:lnTo>
                    <a:pt x="59" y="21"/>
                  </a:lnTo>
                  <a:lnTo>
                    <a:pt x="58" y="18"/>
                  </a:lnTo>
                  <a:lnTo>
                    <a:pt x="57" y="14"/>
                  </a:lnTo>
                  <a:lnTo>
                    <a:pt x="58" y="18"/>
                  </a:lnTo>
                  <a:lnTo>
                    <a:pt x="57" y="25"/>
                  </a:lnTo>
                  <a:lnTo>
                    <a:pt x="46" y="25"/>
                  </a:lnTo>
                  <a:lnTo>
                    <a:pt x="46" y="33"/>
                  </a:lnTo>
                  <a:lnTo>
                    <a:pt x="47" y="50"/>
                  </a:lnTo>
                  <a:lnTo>
                    <a:pt x="48" y="60"/>
                  </a:lnTo>
                  <a:lnTo>
                    <a:pt x="49" y="68"/>
                  </a:lnTo>
                  <a:lnTo>
                    <a:pt x="52" y="77"/>
                  </a:lnTo>
                  <a:lnTo>
                    <a:pt x="54" y="79"/>
                  </a:lnTo>
                  <a:lnTo>
                    <a:pt x="57" y="81"/>
                  </a:lnTo>
                  <a:lnTo>
                    <a:pt x="54" y="81"/>
                  </a:lnTo>
                  <a:lnTo>
                    <a:pt x="49" y="77"/>
                  </a:lnTo>
                  <a:lnTo>
                    <a:pt x="46" y="73"/>
                  </a:lnTo>
                  <a:lnTo>
                    <a:pt x="44" y="68"/>
                  </a:lnTo>
                  <a:lnTo>
                    <a:pt x="42" y="62"/>
                  </a:lnTo>
                  <a:lnTo>
                    <a:pt x="39" y="54"/>
                  </a:lnTo>
                  <a:lnTo>
                    <a:pt x="39" y="56"/>
                  </a:lnTo>
                  <a:lnTo>
                    <a:pt x="40" y="63"/>
                  </a:lnTo>
                  <a:lnTo>
                    <a:pt x="42" y="67"/>
                  </a:lnTo>
                  <a:lnTo>
                    <a:pt x="44" y="71"/>
                  </a:lnTo>
                  <a:lnTo>
                    <a:pt x="47" y="77"/>
                  </a:lnTo>
                  <a:lnTo>
                    <a:pt x="51" y="81"/>
                  </a:lnTo>
                  <a:lnTo>
                    <a:pt x="32" y="78"/>
                  </a:lnTo>
                  <a:lnTo>
                    <a:pt x="9" y="73"/>
                  </a:lnTo>
                  <a:lnTo>
                    <a:pt x="7" y="65"/>
                  </a:lnTo>
                  <a:lnTo>
                    <a:pt x="4" y="52"/>
                  </a:lnTo>
                  <a:lnTo>
                    <a:pt x="5" y="59"/>
                  </a:lnTo>
                  <a:lnTo>
                    <a:pt x="5" y="65"/>
                  </a:lnTo>
                  <a:lnTo>
                    <a:pt x="7" y="72"/>
                  </a:lnTo>
                  <a:lnTo>
                    <a:pt x="4" y="71"/>
                  </a:lnTo>
                  <a:lnTo>
                    <a:pt x="2" y="64"/>
                  </a:lnTo>
                  <a:lnTo>
                    <a:pt x="1" y="56"/>
                  </a:lnTo>
                  <a:lnTo>
                    <a:pt x="0" y="47"/>
                  </a:lnTo>
                  <a:lnTo>
                    <a:pt x="0" y="36"/>
                  </a:lnTo>
                  <a:lnTo>
                    <a:pt x="1" y="26"/>
                  </a:lnTo>
                  <a:lnTo>
                    <a:pt x="4" y="17"/>
                  </a:lnTo>
                  <a:lnTo>
                    <a:pt x="6" y="14"/>
                  </a:lnTo>
                  <a:lnTo>
                    <a:pt x="8" y="10"/>
                  </a:lnTo>
                  <a:lnTo>
                    <a:pt x="15" y="5"/>
                  </a:lnTo>
                  <a:lnTo>
                    <a:pt x="22" y="2"/>
                  </a:lnTo>
                  <a:lnTo>
                    <a:pt x="29" y="1"/>
                  </a:lnTo>
                  <a:lnTo>
                    <a:pt x="35" y="0"/>
                  </a:lnTo>
                  <a:lnTo>
                    <a:pt x="40" y="1"/>
                  </a:lnTo>
                  <a:lnTo>
                    <a:pt x="47" y="2"/>
                  </a:lnTo>
                  <a:lnTo>
                    <a:pt x="5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0" name="Freeform 51"/>
            <p:cNvSpPr>
              <a:spLocks/>
            </p:cNvSpPr>
            <p:nvPr/>
          </p:nvSpPr>
          <p:spPr bwMode="auto">
            <a:xfrm rot="-235569">
              <a:off x="1112589" y="4229466"/>
              <a:ext cx="20638" cy="7938"/>
            </a:xfrm>
            <a:custGeom>
              <a:avLst/>
              <a:gdLst>
                <a:gd name="T0" fmla="*/ 0 w 13"/>
                <a:gd name="T1" fmla="*/ 2147483647 h 5"/>
                <a:gd name="T2" fmla="*/ 0 w 13"/>
                <a:gd name="T3" fmla="*/ 2147483647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2147483647 w 13"/>
                <a:gd name="T15" fmla="*/ 2147483647 h 5"/>
                <a:gd name="T16" fmla="*/ 2147483647 w 13"/>
                <a:gd name="T17" fmla="*/ 0 h 5"/>
                <a:gd name="T18" fmla="*/ 2147483647 w 13"/>
                <a:gd name="T19" fmla="*/ 0 h 5"/>
                <a:gd name="T20" fmla="*/ 2147483647 w 13"/>
                <a:gd name="T21" fmla="*/ 0 h 5"/>
                <a:gd name="T22" fmla="*/ 2147483647 w 13"/>
                <a:gd name="T23" fmla="*/ 2147483647 h 5"/>
                <a:gd name="T24" fmla="*/ 0 w 13"/>
                <a:gd name="T25" fmla="*/ 2147483647 h 5"/>
                <a:gd name="T26" fmla="*/ 0 w 13"/>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5"/>
                <a:gd name="T44" fmla="*/ 13 w 1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5">
                  <a:moveTo>
                    <a:pt x="0" y="5"/>
                  </a:moveTo>
                  <a:lnTo>
                    <a:pt x="0" y="5"/>
                  </a:lnTo>
                  <a:lnTo>
                    <a:pt x="5" y="3"/>
                  </a:lnTo>
                  <a:lnTo>
                    <a:pt x="9" y="1"/>
                  </a:lnTo>
                  <a:lnTo>
                    <a:pt x="11" y="1"/>
                  </a:lnTo>
                  <a:lnTo>
                    <a:pt x="13" y="3"/>
                  </a:lnTo>
                  <a:lnTo>
                    <a:pt x="12" y="3"/>
                  </a:lnTo>
                  <a:lnTo>
                    <a:pt x="10" y="0"/>
                  </a:lnTo>
                  <a:lnTo>
                    <a:pt x="9" y="0"/>
                  </a:lnTo>
                  <a:lnTo>
                    <a:pt x="6" y="0"/>
                  </a:lnTo>
                  <a:lnTo>
                    <a:pt x="3" y="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1" name="Freeform 52"/>
            <p:cNvSpPr>
              <a:spLocks/>
            </p:cNvSpPr>
            <p:nvPr/>
          </p:nvSpPr>
          <p:spPr bwMode="auto">
            <a:xfrm rot="-235569">
              <a:off x="1000297" y="4336883"/>
              <a:ext cx="139700" cy="319088"/>
            </a:xfrm>
            <a:custGeom>
              <a:avLst/>
              <a:gdLst>
                <a:gd name="T0" fmla="*/ 2147483647 w 88"/>
                <a:gd name="T1" fmla="*/ 2147483647 h 201"/>
                <a:gd name="T2" fmla="*/ 2147483647 w 88"/>
                <a:gd name="T3" fmla="*/ 2147483647 h 201"/>
                <a:gd name="T4" fmla="*/ 2147483647 w 88"/>
                <a:gd name="T5" fmla="*/ 2147483647 h 201"/>
                <a:gd name="T6" fmla="*/ 2147483647 w 88"/>
                <a:gd name="T7" fmla="*/ 2147483647 h 201"/>
                <a:gd name="T8" fmla="*/ 2147483647 w 88"/>
                <a:gd name="T9" fmla="*/ 2147483647 h 201"/>
                <a:gd name="T10" fmla="*/ 2147483647 w 88"/>
                <a:gd name="T11" fmla="*/ 2147483647 h 201"/>
                <a:gd name="T12" fmla="*/ 2147483647 w 88"/>
                <a:gd name="T13" fmla="*/ 0 h 201"/>
                <a:gd name="T14" fmla="*/ 2147483647 w 88"/>
                <a:gd name="T15" fmla="*/ 0 h 201"/>
                <a:gd name="T16" fmla="*/ 2147483647 w 88"/>
                <a:gd name="T17" fmla="*/ 2147483647 h 201"/>
                <a:gd name="T18" fmla="*/ 2147483647 w 88"/>
                <a:gd name="T19" fmla="*/ 2147483647 h 201"/>
                <a:gd name="T20" fmla="*/ 2147483647 w 88"/>
                <a:gd name="T21" fmla="*/ 2147483647 h 201"/>
                <a:gd name="T22" fmla="*/ 2147483647 w 88"/>
                <a:gd name="T23" fmla="*/ 2147483647 h 201"/>
                <a:gd name="T24" fmla="*/ 2147483647 w 88"/>
                <a:gd name="T25" fmla="*/ 2147483647 h 201"/>
                <a:gd name="T26" fmla="*/ 2147483647 w 88"/>
                <a:gd name="T27" fmla="*/ 2147483647 h 201"/>
                <a:gd name="T28" fmla="*/ 2147483647 w 88"/>
                <a:gd name="T29" fmla="*/ 2147483647 h 201"/>
                <a:gd name="T30" fmla="*/ 2147483647 w 88"/>
                <a:gd name="T31" fmla="*/ 2147483647 h 201"/>
                <a:gd name="T32" fmla="*/ 2147483647 w 88"/>
                <a:gd name="T33" fmla="*/ 2147483647 h 201"/>
                <a:gd name="T34" fmla="*/ 2147483647 w 88"/>
                <a:gd name="T35" fmla="*/ 2147483647 h 201"/>
                <a:gd name="T36" fmla="*/ 2147483647 w 88"/>
                <a:gd name="T37" fmla="*/ 2147483647 h 201"/>
                <a:gd name="T38" fmla="*/ 2147483647 w 88"/>
                <a:gd name="T39" fmla="*/ 2147483647 h 201"/>
                <a:gd name="T40" fmla="*/ 2147483647 w 88"/>
                <a:gd name="T41" fmla="*/ 2147483647 h 201"/>
                <a:gd name="T42" fmla="*/ 2147483647 w 88"/>
                <a:gd name="T43" fmla="*/ 2147483647 h 201"/>
                <a:gd name="T44" fmla="*/ 2147483647 w 88"/>
                <a:gd name="T45" fmla="*/ 2147483647 h 201"/>
                <a:gd name="T46" fmla="*/ 2147483647 w 88"/>
                <a:gd name="T47" fmla="*/ 2147483647 h 201"/>
                <a:gd name="T48" fmla="*/ 2147483647 w 88"/>
                <a:gd name="T49" fmla="*/ 2147483647 h 201"/>
                <a:gd name="T50" fmla="*/ 2147483647 w 88"/>
                <a:gd name="T51" fmla="*/ 2147483647 h 201"/>
                <a:gd name="T52" fmla="*/ 0 w 88"/>
                <a:gd name="T53" fmla="*/ 2147483647 h 201"/>
                <a:gd name="T54" fmla="*/ 0 w 88"/>
                <a:gd name="T55" fmla="*/ 2147483647 h 201"/>
                <a:gd name="T56" fmla="*/ 2147483647 w 88"/>
                <a:gd name="T57" fmla="*/ 2147483647 h 201"/>
                <a:gd name="T58" fmla="*/ 2147483647 w 88"/>
                <a:gd name="T59" fmla="*/ 2147483647 h 201"/>
                <a:gd name="T60" fmla="*/ 2147483647 w 88"/>
                <a:gd name="T61" fmla="*/ 2147483647 h 201"/>
                <a:gd name="T62" fmla="*/ 2147483647 w 88"/>
                <a:gd name="T63" fmla="*/ 2147483647 h 201"/>
                <a:gd name="T64" fmla="*/ 2147483647 w 88"/>
                <a:gd name="T65" fmla="*/ 2147483647 h 201"/>
                <a:gd name="T66" fmla="*/ 2147483647 w 88"/>
                <a:gd name="T67" fmla="*/ 2147483647 h 201"/>
                <a:gd name="T68" fmla="*/ 2147483647 w 88"/>
                <a:gd name="T69" fmla="*/ 2147483647 h 201"/>
                <a:gd name="T70" fmla="*/ 2147483647 w 88"/>
                <a:gd name="T71" fmla="*/ 2147483647 h 201"/>
                <a:gd name="T72" fmla="*/ 2147483647 w 88"/>
                <a:gd name="T73" fmla="*/ 2147483647 h 201"/>
                <a:gd name="T74" fmla="*/ 2147483647 w 88"/>
                <a:gd name="T75" fmla="*/ 2147483647 h 201"/>
                <a:gd name="T76" fmla="*/ 2147483647 w 88"/>
                <a:gd name="T77" fmla="*/ 2147483647 h 201"/>
                <a:gd name="T78" fmla="*/ 2147483647 w 88"/>
                <a:gd name="T79" fmla="*/ 2147483647 h 201"/>
                <a:gd name="T80" fmla="*/ 2147483647 w 88"/>
                <a:gd name="T81" fmla="*/ 2147483647 h 201"/>
                <a:gd name="T82" fmla="*/ 2147483647 w 88"/>
                <a:gd name="T83" fmla="*/ 2147483647 h 201"/>
                <a:gd name="T84" fmla="*/ 2147483647 w 88"/>
                <a:gd name="T85" fmla="*/ 2147483647 h 201"/>
                <a:gd name="T86" fmla="*/ 2147483647 w 88"/>
                <a:gd name="T87" fmla="*/ 2147483647 h 201"/>
                <a:gd name="T88" fmla="*/ 2147483647 w 88"/>
                <a:gd name="T89" fmla="*/ 2147483647 h 201"/>
                <a:gd name="T90" fmla="*/ 2147483647 w 88"/>
                <a:gd name="T91" fmla="*/ 2147483647 h 201"/>
                <a:gd name="T92" fmla="*/ 2147483647 w 88"/>
                <a:gd name="T93" fmla="*/ 2147483647 h 201"/>
                <a:gd name="T94" fmla="*/ 2147483647 w 88"/>
                <a:gd name="T95" fmla="*/ 2147483647 h 201"/>
                <a:gd name="T96" fmla="*/ 2147483647 w 88"/>
                <a:gd name="T97" fmla="*/ 2147483647 h 201"/>
                <a:gd name="T98" fmla="*/ 2147483647 w 88"/>
                <a:gd name="T99" fmla="*/ 2147483647 h 201"/>
                <a:gd name="T100" fmla="*/ 2147483647 w 88"/>
                <a:gd name="T101" fmla="*/ 2147483647 h 201"/>
                <a:gd name="T102" fmla="*/ 2147483647 w 88"/>
                <a:gd name="T103" fmla="*/ 2147483647 h 201"/>
                <a:gd name="T104" fmla="*/ 2147483647 w 88"/>
                <a:gd name="T105" fmla="*/ 2147483647 h 201"/>
                <a:gd name="T106" fmla="*/ 2147483647 w 88"/>
                <a:gd name="T107" fmla="*/ 2147483647 h 201"/>
                <a:gd name="T108" fmla="*/ 2147483647 w 88"/>
                <a:gd name="T109" fmla="*/ 2147483647 h 201"/>
                <a:gd name="T110" fmla="*/ 2147483647 w 88"/>
                <a:gd name="T111" fmla="*/ 2147483647 h 201"/>
                <a:gd name="T112" fmla="*/ 2147483647 w 88"/>
                <a:gd name="T113" fmla="*/ 2147483647 h 201"/>
                <a:gd name="T114" fmla="*/ 2147483647 w 88"/>
                <a:gd name="T115" fmla="*/ 2147483647 h 201"/>
                <a:gd name="T116" fmla="*/ 2147483647 w 88"/>
                <a:gd name="T117" fmla="*/ 2147483647 h 2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201"/>
                <a:gd name="T179" fmla="*/ 88 w 88"/>
                <a:gd name="T180" fmla="*/ 201 h 2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201">
                  <a:moveTo>
                    <a:pt x="70" y="16"/>
                  </a:moveTo>
                  <a:lnTo>
                    <a:pt x="70" y="16"/>
                  </a:lnTo>
                  <a:lnTo>
                    <a:pt x="66" y="15"/>
                  </a:lnTo>
                  <a:lnTo>
                    <a:pt x="63" y="14"/>
                  </a:lnTo>
                  <a:lnTo>
                    <a:pt x="57" y="10"/>
                  </a:lnTo>
                  <a:lnTo>
                    <a:pt x="51" y="5"/>
                  </a:lnTo>
                  <a:lnTo>
                    <a:pt x="46" y="0"/>
                  </a:lnTo>
                  <a:lnTo>
                    <a:pt x="42" y="6"/>
                  </a:lnTo>
                  <a:lnTo>
                    <a:pt x="39" y="14"/>
                  </a:lnTo>
                  <a:lnTo>
                    <a:pt x="37" y="21"/>
                  </a:lnTo>
                  <a:lnTo>
                    <a:pt x="36" y="30"/>
                  </a:lnTo>
                  <a:lnTo>
                    <a:pt x="36" y="47"/>
                  </a:lnTo>
                  <a:lnTo>
                    <a:pt x="37" y="63"/>
                  </a:lnTo>
                  <a:lnTo>
                    <a:pt x="38" y="79"/>
                  </a:lnTo>
                  <a:lnTo>
                    <a:pt x="35" y="95"/>
                  </a:lnTo>
                  <a:lnTo>
                    <a:pt x="33" y="102"/>
                  </a:lnTo>
                  <a:lnTo>
                    <a:pt x="31" y="111"/>
                  </a:lnTo>
                  <a:lnTo>
                    <a:pt x="27" y="120"/>
                  </a:lnTo>
                  <a:lnTo>
                    <a:pt x="22" y="128"/>
                  </a:lnTo>
                  <a:lnTo>
                    <a:pt x="18" y="137"/>
                  </a:lnTo>
                  <a:lnTo>
                    <a:pt x="14" y="147"/>
                  </a:lnTo>
                  <a:lnTo>
                    <a:pt x="6" y="168"/>
                  </a:lnTo>
                  <a:lnTo>
                    <a:pt x="2" y="185"/>
                  </a:lnTo>
                  <a:lnTo>
                    <a:pt x="0" y="192"/>
                  </a:lnTo>
                  <a:lnTo>
                    <a:pt x="3" y="191"/>
                  </a:lnTo>
                  <a:lnTo>
                    <a:pt x="8" y="191"/>
                  </a:lnTo>
                  <a:lnTo>
                    <a:pt x="21" y="193"/>
                  </a:lnTo>
                  <a:lnTo>
                    <a:pt x="36" y="198"/>
                  </a:lnTo>
                  <a:lnTo>
                    <a:pt x="52" y="201"/>
                  </a:lnTo>
                  <a:lnTo>
                    <a:pt x="58" y="201"/>
                  </a:lnTo>
                  <a:lnTo>
                    <a:pt x="62" y="201"/>
                  </a:lnTo>
                  <a:lnTo>
                    <a:pt x="69" y="199"/>
                  </a:lnTo>
                  <a:lnTo>
                    <a:pt x="73" y="197"/>
                  </a:lnTo>
                  <a:lnTo>
                    <a:pt x="74" y="196"/>
                  </a:lnTo>
                  <a:lnTo>
                    <a:pt x="69" y="162"/>
                  </a:lnTo>
                  <a:lnTo>
                    <a:pt x="67" y="145"/>
                  </a:lnTo>
                  <a:lnTo>
                    <a:pt x="67" y="124"/>
                  </a:lnTo>
                  <a:lnTo>
                    <a:pt x="68" y="114"/>
                  </a:lnTo>
                  <a:lnTo>
                    <a:pt x="70" y="106"/>
                  </a:lnTo>
                  <a:lnTo>
                    <a:pt x="74" y="91"/>
                  </a:lnTo>
                  <a:lnTo>
                    <a:pt x="78" y="81"/>
                  </a:lnTo>
                  <a:lnTo>
                    <a:pt x="80" y="77"/>
                  </a:lnTo>
                  <a:lnTo>
                    <a:pt x="84" y="70"/>
                  </a:lnTo>
                  <a:lnTo>
                    <a:pt x="87" y="67"/>
                  </a:lnTo>
                  <a:lnTo>
                    <a:pt x="88" y="64"/>
                  </a:lnTo>
                  <a:lnTo>
                    <a:pt x="88" y="60"/>
                  </a:lnTo>
                  <a:lnTo>
                    <a:pt x="88" y="55"/>
                  </a:lnTo>
                  <a:lnTo>
                    <a:pt x="84" y="47"/>
                  </a:lnTo>
                  <a:lnTo>
                    <a:pt x="7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2" name="Freeform 53"/>
            <p:cNvSpPr>
              <a:spLocks/>
            </p:cNvSpPr>
            <p:nvPr/>
          </p:nvSpPr>
          <p:spPr bwMode="auto">
            <a:xfrm rot="-235569">
              <a:off x="973418" y="4324170"/>
              <a:ext cx="147638" cy="349250"/>
            </a:xfrm>
            <a:custGeom>
              <a:avLst/>
              <a:gdLst>
                <a:gd name="T0" fmla="*/ 2147483647 w 93"/>
                <a:gd name="T1" fmla="*/ 0 h 220"/>
                <a:gd name="T2" fmla="*/ 2147483647 w 93"/>
                <a:gd name="T3" fmla="*/ 0 h 220"/>
                <a:gd name="T4" fmla="*/ 2147483647 w 93"/>
                <a:gd name="T5" fmla="*/ 2147483647 h 220"/>
                <a:gd name="T6" fmla="*/ 2147483647 w 93"/>
                <a:gd name="T7" fmla="*/ 2147483647 h 220"/>
                <a:gd name="T8" fmla="*/ 2147483647 w 93"/>
                <a:gd name="T9" fmla="*/ 2147483647 h 220"/>
                <a:gd name="T10" fmla="*/ 2147483647 w 93"/>
                <a:gd name="T11" fmla="*/ 2147483647 h 220"/>
                <a:gd name="T12" fmla="*/ 2147483647 w 93"/>
                <a:gd name="T13" fmla="*/ 2147483647 h 220"/>
                <a:gd name="T14" fmla="*/ 2147483647 w 93"/>
                <a:gd name="T15" fmla="*/ 2147483647 h 220"/>
                <a:gd name="T16" fmla="*/ 2147483647 w 93"/>
                <a:gd name="T17" fmla="*/ 2147483647 h 220"/>
                <a:gd name="T18" fmla="*/ 2147483647 w 93"/>
                <a:gd name="T19" fmla="*/ 2147483647 h 220"/>
                <a:gd name="T20" fmla="*/ 2147483647 w 93"/>
                <a:gd name="T21" fmla="*/ 2147483647 h 220"/>
                <a:gd name="T22" fmla="*/ 2147483647 w 93"/>
                <a:gd name="T23" fmla="*/ 2147483647 h 220"/>
                <a:gd name="T24" fmla="*/ 2147483647 w 93"/>
                <a:gd name="T25" fmla="*/ 2147483647 h 220"/>
                <a:gd name="T26" fmla="*/ 2147483647 w 93"/>
                <a:gd name="T27" fmla="*/ 2147483647 h 220"/>
                <a:gd name="T28" fmla="*/ 2147483647 w 93"/>
                <a:gd name="T29" fmla="*/ 2147483647 h 220"/>
                <a:gd name="T30" fmla="*/ 2147483647 w 93"/>
                <a:gd name="T31" fmla="*/ 2147483647 h 220"/>
                <a:gd name="T32" fmla="*/ 2147483647 w 93"/>
                <a:gd name="T33" fmla="*/ 2147483647 h 220"/>
                <a:gd name="T34" fmla="*/ 2147483647 w 93"/>
                <a:gd name="T35" fmla="*/ 2147483647 h 220"/>
                <a:gd name="T36" fmla="*/ 2147483647 w 93"/>
                <a:gd name="T37" fmla="*/ 2147483647 h 220"/>
                <a:gd name="T38" fmla="*/ 2147483647 w 93"/>
                <a:gd name="T39" fmla="*/ 2147483647 h 220"/>
                <a:gd name="T40" fmla="*/ 2147483647 w 93"/>
                <a:gd name="T41" fmla="*/ 2147483647 h 220"/>
                <a:gd name="T42" fmla="*/ 2147483647 w 93"/>
                <a:gd name="T43" fmla="*/ 2147483647 h 220"/>
                <a:gd name="T44" fmla="*/ 2147483647 w 93"/>
                <a:gd name="T45" fmla="*/ 2147483647 h 220"/>
                <a:gd name="T46" fmla="*/ 2147483647 w 93"/>
                <a:gd name="T47" fmla="*/ 2147483647 h 220"/>
                <a:gd name="T48" fmla="*/ 2147483647 w 93"/>
                <a:gd name="T49" fmla="*/ 2147483647 h 220"/>
                <a:gd name="T50" fmla="*/ 2147483647 w 93"/>
                <a:gd name="T51" fmla="*/ 2147483647 h 220"/>
                <a:gd name="T52" fmla="*/ 2147483647 w 93"/>
                <a:gd name="T53" fmla="*/ 2147483647 h 220"/>
                <a:gd name="T54" fmla="*/ 2147483647 w 93"/>
                <a:gd name="T55" fmla="*/ 2147483647 h 220"/>
                <a:gd name="T56" fmla="*/ 2147483647 w 93"/>
                <a:gd name="T57" fmla="*/ 2147483647 h 220"/>
                <a:gd name="T58" fmla="*/ 0 w 93"/>
                <a:gd name="T59" fmla="*/ 2147483647 h 220"/>
                <a:gd name="T60" fmla="*/ 0 w 93"/>
                <a:gd name="T61" fmla="*/ 2147483647 h 220"/>
                <a:gd name="T62" fmla="*/ 2147483647 w 93"/>
                <a:gd name="T63" fmla="*/ 2147483647 h 220"/>
                <a:gd name="T64" fmla="*/ 2147483647 w 93"/>
                <a:gd name="T65" fmla="*/ 2147483647 h 220"/>
                <a:gd name="T66" fmla="*/ 2147483647 w 93"/>
                <a:gd name="T67" fmla="*/ 2147483647 h 220"/>
                <a:gd name="T68" fmla="*/ 2147483647 w 93"/>
                <a:gd name="T69" fmla="*/ 2147483647 h 220"/>
                <a:gd name="T70" fmla="*/ 2147483647 w 93"/>
                <a:gd name="T71" fmla="*/ 2147483647 h 220"/>
                <a:gd name="T72" fmla="*/ 2147483647 w 93"/>
                <a:gd name="T73" fmla="*/ 2147483647 h 220"/>
                <a:gd name="T74" fmla="*/ 2147483647 w 93"/>
                <a:gd name="T75" fmla="*/ 2147483647 h 220"/>
                <a:gd name="T76" fmla="*/ 2147483647 w 93"/>
                <a:gd name="T77" fmla="*/ 2147483647 h 220"/>
                <a:gd name="T78" fmla="*/ 2147483647 w 93"/>
                <a:gd name="T79" fmla="*/ 2147483647 h 220"/>
                <a:gd name="T80" fmla="*/ 2147483647 w 93"/>
                <a:gd name="T81" fmla="*/ 2147483647 h 220"/>
                <a:gd name="T82" fmla="*/ 2147483647 w 93"/>
                <a:gd name="T83" fmla="*/ 2147483647 h 220"/>
                <a:gd name="T84" fmla="*/ 2147483647 w 93"/>
                <a:gd name="T85" fmla="*/ 2147483647 h 220"/>
                <a:gd name="T86" fmla="*/ 2147483647 w 93"/>
                <a:gd name="T87" fmla="*/ 2147483647 h 220"/>
                <a:gd name="T88" fmla="*/ 2147483647 w 93"/>
                <a:gd name="T89" fmla="*/ 2147483647 h 220"/>
                <a:gd name="T90" fmla="*/ 2147483647 w 93"/>
                <a:gd name="T91" fmla="*/ 2147483647 h 220"/>
                <a:gd name="T92" fmla="*/ 2147483647 w 93"/>
                <a:gd name="T93" fmla="*/ 2147483647 h 220"/>
                <a:gd name="T94" fmla="*/ 2147483647 w 93"/>
                <a:gd name="T95" fmla="*/ 2147483647 h 220"/>
                <a:gd name="T96" fmla="*/ 2147483647 w 93"/>
                <a:gd name="T97" fmla="*/ 2147483647 h 220"/>
                <a:gd name="T98" fmla="*/ 2147483647 w 93"/>
                <a:gd name="T99" fmla="*/ 2147483647 h 220"/>
                <a:gd name="T100" fmla="*/ 2147483647 w 93"/>
                <a:gd name="T101" fmla="*/ 2147483647 h 220"/>
                <a:gd name="T102" fmla="*/ 2147483647 w 93"/>
                <a:gd name="T103" fmla="*/ 0 h 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220"/>
                <a:gd name="T158" fmla="*/ 93 w 93"/>
                <a:gd name="T159" fmla="*/ 220 h 2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220">
                  <a:moveTo>
                    <a:pt x="62" y="0"/>
                  </a:moveTo>
                  <a:lnTo>
                    <a:pt x="62" y="0"/>
                  </a:lnTo>
                  <a:lnTo>
                    <a:pt x="67" y="3"/>
                  </a:lnTo>
                  <a:lnTo>
                    <a:pt x="72" y="8"/>
                  </a:lnTo>
                  <a:lnTo>
                    <a:pt x="78" y="15"/>
                  </a:lnTo>
                  <a:lnTo>
                    <a:pt x="83" y="24"/>
                  </a:lnTo>
                  <a:lnTo>
                    <a:pt x="89" y="35"/>
                  </a:lnTo>
                  <a:lnTo>
                    <a:pt x="91" y="42"/>
                  </a:lnTo>
                  <a:lnTo>
                    <a:pt x="92" y="49"/>
                  </a:lnTo>
                  <a:lnTo>
                    <a:pt x="93" y="57"/>
                  </a:lnTo>
                  <a:lnTo>
                    <a:pt x="93" y="65"/>
                  </a:lnTo>
                  <a:lnTo>
                    <a:pt x="91" y="85"/>
                  </a:lnTo>
                  <a:lnTo>
                    <a:pt x="87" y="107"/>
                  </a:lnTo>
                  <a:lnTo>
                    <a:pt x="82" y="130"/>
                  </a:lnTo>
                  <a:lnTo>
                    <a:pt x="76" y="152"/>
                  </a:lnTo>
                  <a:lnTo>
                    <a:pt x="68" y="174"/>
                  </a:lnTo>
                  <a:lnTo>
                    <a:pt x="61" y="192"/>
                  </a:lnTo>
                  <a:lnTo>
                    <a:pt x="53" y="206"/>
                  </a:lnTo>
                  <a:lnTo>
                    <a:pt x="49" y="211"/>
                  </a:lnTo>
                  <a:lnTo>
                    <a:pt x="47" y="214"/>
                  </a:lnTo>
                  <a:lnTo>
                    <a:pt x="44" y="216"/>
                  </a:lnTo>
                  <a:lnTo>
                    <a:pt x="40" y="218"/>
                  </a:lnTo>
                  <a:lnTo>
                    <a:pt x="33" y="220"/>
                  </a:lnTo>
                  <a:lnTo>
                    <a:pt x="26" y="220"/>
                  </a:lnTo>
                  <a:lnTo>
                    <a:pt x="19" y="217"/>
                  </a:lnTo>
                  <a:lnTo>
                    <a:pt x="12" y="215"/>
                  </a:lnTo>
                  <a:lnTo>
                    <a:pt x="7" y="212"/>
                  </a:lnTo>
                  <a:lnTo>
                    <a:pt x="0" y="209"/>
                  </a:lnTo>
                  <a:lnTo>
                    <a:pt x="9" y="185"/>
                  </a:lnTo>
                  <a:lnTo>
                    <a:pt x="20" y="162"/>
                  </a:lnTo>
                  <a:lnTo>
                    <a:pt x="33" y="137"/>
                  </a:lnTo>
                  <a:lnTo>
                    <a:pt x="39" y="125"/>
                  </a:lnTo>
                  <a:lnTo>
                    <a:pt x="44" y="116"/>
                  </a:lnTo>
                  <a:lnTo>
                    <a:pt x="47" y="107"/>
                  </a:lnTo>
                  <a:lnTo>
                    <a:pt x="48" y="101"/>
                  </a:lnTo>
                  <a:lnTo>
                    <a:pt x="49" y="95"/>
                  </a:lnTo>
                  <a:lnTo>
                    <a:pt x="49" y="90"/>
                  </a:lnTo>
                  <a:lnTo>
                    <a:pt x="48" y="84"/>
                  </a:lnTo>
                  <a:lnTo>
                    <a:pt x="46" y="65"/>
                  </a:lnTo>
                  <a:lnTo>
                    <a:pt x="45" y="49"/>
                  </a:lnTo>
                  <a:lnTo>
                    <a:pt x="46" y="28"/>
                  </a:lnTo>
                  <a:lnTo>
                    <a:pt x="46" y="25"/>
                  </a:lnTo>
                  <a:lnTo>
                    <a:pt x="48" y="21"/>
                  </a:lnTo>
                  <a:lnTo>
                    <a:pt x="52" y="15"/>
                  </a:lnTo>
                  <a:lnTo>
                    <a:pt x="59" y="9"/>
                  </a:lnTo>
                  <a:lnTo>
                    <a:pt x="62" y="0"/>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3" name="Freeform 54"/>
            <p:cNvSpPr>
              <a:spLocks/>
            </p:cNvSpPr>
            <p:nvPr/>
          </p:nvSpPr>
          <p:spPr bwMode="auto">
            <a:xfrm rot="-235569">
              <a:off x="855477" y="4539276"/>
              <a:ext cx="184150" cy="190500"/>
            </a:xfrm>
            <a:custGeom>
              <a:avLst/>
              <a:gdLst>
                <a:gd name="T0" fmla="*/ 2147483647 w 116"/>
                <a:gd name="T1" fmla="*/ 2147483647 h 120"/>
                <a:gd name="T2" fmla="*/ 2147483647 w 116"/>
                <a:gd name="T3" fmla="*/ 2147483647 h 120"/>
                <a:gd name="T4" fmla="*/ 2147483647 w 116"/>
                <a:gd name="T5" fmla="*/ 2147483647 h 120"/>
                <a:gd name="T6" fmla="*/ 2147483647 w 116"/>
                <a:gd name="T7" fmla="*/ 2147483647 h 120"/>
                <a:gd name="T8" fmla="*/ 2147483647 w 116"/>
                <a:gd name="T9" fmla="*/ 2147483647 h 120"/>
                <a:gd name="T10" fmla="*/ 2147483647 w 116"/>
                <a:gd name="T11" fmla="*/ 2147483647 h 120"/>
                <a:gd name="T12" fmla="*/ 2147483647 w 116"/>
                <a:gd name="T13" fmla="*/ 2147483647 h 120"/>
                <a:gd name="T14" fmla="*/ 2147483647 w 116"/>
                <a:gd name="T15" fmla="*/ 2147483647 h 120"/>
                <a:gd name="T16" fmla="*/ 2147483647 w 116"/>
                <a:gd name="T17" fmla="*/ 2147483647 h 120"/>
                <a:gd name="T18" fmla="*/ 2147483647 w 116"/>
                <a:gd name="T19" fmla="*/ 2147483647 h 120"/>
                <a:gd name="T20" fmla="*/ 2147483647 w 116"/>
                <a:gd name="T21" fmla="*/ 2147483647 h 120"/>
                <a:gd name="T22" fmla="*/ 2147483647 w 116"/>
                <a:gd name="T23" fmla="*/ 2147483647 h 120"/>
                <a:gd name="T24" fmla="*/ 2147483647 w 116"/>
                <a:gd name="T25" fmla="*/ 2147483647 h 120"/>
                <a:gd name="T26" fmla="*/ 2147483647 w 116"/>
                <a:gd name="T27" fmla="*/ 2147483647 h 120"/>
                <a:gd name="T28" fmla="*/ 2147483647 w 116"/>
                <a:gd name="T29" fmla="*/ 2147483647 h 120"/>
                <a:gd name="T30" fmla="*/ 2147483647 w 116"/>
                <a:gd name="T31" fmla="*/ 2147483647 h 120"/>
                <a:gd name="T32" fmla="*/ 2147483647 w 116"/>
                <a:gd name="T33" fmla="*/ 2147483647 h 120"/>
                <a:gd name="T34" fmla="*/ 0 w 116"/>
                <a:gd name="T35" fmla="*/ 2147483647 h 120"/>
                <a:gd name="T36" fmla="*/ 0 w 116"/>
                <a:gd name="T37" fmla="*/ 2147483647 h 120"/>
                <a:gd name="T38" fmla="*/ 2147483647 w 116"/>
                <a:gd name="T39" fmla="*/ 2147483647 h 120"/>
                <a:gd name="T40" fmla="*/ 2147483647 w 116"/>
                <a:gd name="T41" fmla="*/ 2147483647 h 120"/>
                <a:gd name="T42" fmla="*/ 2147483647 w 116"/>
                <a:gd name="T43" fmla="*/ 2147483647 h 120"/>
                <a:gd name="T44" fmla="*/ 2147483647 w 116"/>
                <a:gd name="T45" fmla="*/ 2147483647 h 120"/>
                <a:gd name="T46" fmla="*/ 2147483647 w 116"/>
                <a:gd name="T47" fmla="*/ 2147483647 h 120"/>
                <a:gd name="T48" fmla="*/ 2147483647 w 116"/>
                <a:gd name="T49" fmla="*/ 2147483647 h 120"/>
                <a:gd name="T50" fmla="*/ 2147483647 w 116"/>
                <a:gd name="T51" fmla="*/ 2147483647 h 120"/>
                <a:gd name="T52" fmla="*/ 2147483647 w 116"/>
                <a:gd name="T53" fmla="*/ 2147483647 h 120"/>
                <a:gd name="T54" fmla="*/ 2147483647 w 116"/>
                <a:gd name="T55" fmla="*/ 2147483647 h 120"/>
                <a:gd name="T56" fmla="*/ 2147483647 w 116"/>
                <a:gd name="T57" fmla="*/ 2147483647 h 120"/>
                <a:gd name="T58" fmla="*/ 2147483647 w 116"/>
                <a:gd name="T59" fmla="*/ 0 h 120"/>
                <a:gd name="T60" fmla="*/ 2147483647 w 116"/>
                <a:gd name="T61" fmla="*/ 0 h 120"/>
                <a:gd name="T62" fmla="*/ 2147483647 w 116"/>
                <a:gd name="T63" fmla="*/ 2147483647 h 120"/>
                <a:gd name="T64" fmla="*/ 2147483647 w 116"/>
                <a:gd name="T65" fmla="*/ 2147483647 h 120"/>
                <a:gd name="T66" fmla="*/ 2147483647 w 116"/>
                <a:gd name="T67" fmla="*/ 2147483647 h 120"/>
                <a:gd name="T68" fmla="*/ 2147483647 w 116"/>
                <a:gd name="T69" fmla="*/ 2147483647 h 120"/>
                <a:gd name="T70" fmla="*/ 2147483647 w 116"/>
                <a:gd name="T71" fmla="*/ 2147483647 h 120"/>
                <a:gd name="T72" fmla="*/ 2147483647 w 116"/>
                <a:gd name="T73" fmla="*/ 2147483647 h 120"/>
                <a:gd name="T74" fmla="*/ 2147483647 w 116"/>
                <a:gd name="T75" fmla="*/ 2147483647 h 120"/>
                <a:gd name="T76" fmla="*/ 2147483647 w 116"/>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120"/>
                <a:gd name="T119" fmla="*/ 116 w 116"/>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120">
                  <a:moveTo>
                    <a:pt x="116" y="33"/>
                  </a:moveTo>
                  <a:lnTo>
                    <a:pt x="116" y="33"/>
                  </a:lnTo>
                  <a:lnTo>
                    <a:pt x="114" y="43"/>
                  </a:lnTo>
                  <a:lnTo>
                    <a:pt x="109" y="65"/>
                  </a:lnTo>
                  <a:lnTo>
                    <a:pt x="104" y="79"/>
                  </a:lnTo>
                  <a:lnTo>
                    <a:pt x="100" y="93"/>
                  </a:lnTo>
                  <a:lnTo>
                    <a:pt x="94" y="107"/>
                  </a:lnTo>
                  <a:lnTo>
                    <a:pt x="88" y="120"/>
                  </a:lnTo>
                  <a:lnTo>
                    <a:pt x="79" y="119"/>
                  </a:lnTo>
                  <a:lnTo>
                    <a:pt x="69" y="117"/>
                  </a:lnTo>
                  <a:lnTo>
                    <a:pt x="56" y="114"/>
                  </a:lnTo>
                  <a:lnTo>
                    <a:pt x="42" y="110"/>
                  </a:lnTo>
                  <a:lnTo>
                    <a:pt x="28" y="105"/>
                  </a:lnTo>
                  <a:lnTo>
                    <a:pt x="21" y="100"/>
                  </a:lnTo>
                  <a:lnTo>
                    <a:pt x="13" y="96"/>
                  </a:lnTo>
                  <a:lnTo>
                    <a:pt x="7" y="91"/>
                  </a:lnTo>
                  <a:lnTo>
                    <a:pt x="0" y="84"/>
                  </a:lnTo>
                  <a:lnTo>
                    <a:pt x="1" y="72"/>
                  </a:lnTo>
                  <a:lnTo>
                    <a:pt x="2" y="62"/>
                  </a:lnTo>
                  <a:lnTo>
                    <a:pt x="5" y="56"/>
                  </a:lnTo>
                  <a:lnTo>
                    <a:pt x="7" y="53"/>
                  </a:lnTo>
                  <a:lnTo>
                    <a:pt x="8" y="48"/>
                  </a:lnTo>
                  <a:lnTo>
                    <a:pt x="13" y="35"/>
                  </a:lnTo>
                  <a:lnTo>
                    <a:pt x="17" y="26"/>
                  </a:lnTo>
                  <a:lnTo>
                    <a:pt x="24" y="18"/>
                  </a:lnTo>
                  <a:lnTo>
                    <a:pt x="31" y="9"/>
                  </a:lnTo>
                  <a:lnTo>
                    <a:pt x="41" y="0"/>
                  </a:lnTo>
                  <a:lnTo>
                    <a:pt x="50" y="2"/>
                  </a:lnTo>
                  <a:lnTo>
                    <a:pt x="71" y="8"/>
                  </a:lnTo>
                  <a:lnTo>
                    <a:pt x="84" y="14"/>
                  </a:lnTo>
                  <a:lnTo>
                    <a:pt x="96" y="19"/>
                  </a:lnTo>
                  <a:lnTo>
                    <a:pt x="107" y="25"/>
                  </a:lnTo>
                  <a:lnTo>
                    <a:pt x="112" y="29"/>
                  </a:lnTo>
                  <a:lnTo>
                    <a:pt x="116" y="33"/>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4" name="Freeform 55"/>
            <p:cNvSpPr>
              <a:spLocks/>
            </p:cNvSpPr>
            <p:nvPr/>
          </p:nvSpPr>
          <p:spPr bwMode="auto">
            <a:xfrm rot="-235569">
              <a:off x="998293" y="4641288"/>
              <a:ext cx="28575" cy="73025"/>
            </a:xfrm>
            <a:custGeom>
              <a:avLst/>
              <a:gdLst>
                <a:gd name="T0" fmla="*/ 2147483647 w 18"/>
                <a:gd name="T1" fmla="*/ 2147483647 h 46"/>
                <a:gd name="T2" fmla="*/ 2147483647 w 18"/>
                <a:gd name="T3" fmla="*/ 2147483647 h 46"/>
                <a:gd name="T4" fmla="*/ 2147483647 w 18"/>
                <a:gd name="T5" fmla="*/ 2147483647 h 46"/>
                <a:gd name="T6" fmla="*/ 2147483647 w 18"/>
                <a:gd name="T7" fmla="*/ 2147483647 h 46"/>
                <a:gd name="T8" fmla="*/ 2147483647 w 18"/>
                <a:gd name="T9" fmla="*/ 2147483647 h 46"/>
                <a:gd name="T10" fmla="*/ 2147483647 w 18"/>
                <a:gd name="T11" fmla="*/ 2147483647 h 46"/>
                <a:gd name="T12" fmla="*/ 2147483647 w 18"/>
                <a:gd name="T13" fmla="*/ 2147483647 h 46"/>
                <a:gd name="T14" fmla="*/ 2147483647 w 18"/>
                <a:gd name="T15" fmla="*/ 2147483647 h 46"/>
                <a:gd name="T16" fmla="*/ 2147483647 w 18"/>
                <a:gd name="T17" fmla="*/ 2147483647 h 46"/>
                <a:gd name="T18" fmla="*/ 2147483647 w 18"/>
                <a:gd name="T19" fmla="*/ 2147483647 h 46"/>
                <a:gd name="T20" fmla="*/ 2147483647 w 18"/>
                <a:gd name="T21" fmla="*/ 2147483647 h 46"/>
                <a:gd name="T22" fmla="*/ 2147483647 w 18"/>
                <a:gd name="T23" fmla="*/ 2147483647 h 46"/>
                <a:gd name="T24" fmla="*/ 2147483647 w 18"/>
                <a:gd name="T25" fmla="*/ 2147483647 h 46"/>
                <a:gd name="T26" fmla="*/ 2147483647 w 18"/>
                <a:gd name="T27" fmla="*/ 2147483647 h 46"/>
                <a:gd name="T28" fmla="*/ 2147483647 w 18"/>
                <a:gd name="T29" fmla="*/ 2147483647 h 46"/>
                <a:gd name="T30" fmla="*/ 2147483647 w 18"/>
                <a:gd name="T31" fmla="*/ 2147483647 h 46"/>
                <a:gd name="T32" fmla="*/ 2147483647 w 18"/>
                <a:gd name="T33" fmla="*/ 2147483647 h 46"/>
                <a:gd name="T34" fmla="*/ 2147483647 w 18"/>
                <a:gd name="T35" fmla="*/ 2147483647 h 46"/>
                <a:gd name="T36" fmla="*/ 2147483647 w 18"/>
                <a:gd name="T37" fmla="*/ 2147483647 h 46"/>
                <a:gd name="T38" fmla="*/ 0 w 18"/>
                <a:gd name="T39" fmla="*/ 2147483647 h 46"/>
                <a:gd name="T40" fmla="*/ 0 w 18"/>
                <a:gd name="T41" fmla="*/ 2147483647 h 46"/>
                <a:gd name="T42" fmla="*/ 0 w 18"/>
                <a:gd name="T43" fmla="*/ 2147483647 h 46"/>
                <a:gd name="T44" fmla="*/ 0 w 18"/>
                <a:gd name="T45" fmla="*/ 2147483647 h 46"/>
                <a:gd name="T46" fmla="*/ 0 w 18"/>
                <a:gd name="T47" fmla="*/ 2147483647 h 46"/>
                <a:gd name="T48" fmla="*/ 2147483647 w 18"/>
                <a:gd name="T49" fmla="*/ 2147483647 h 46"/>
                <a:gd name="T50" fmla="*/ 2147483647 w 18"/>
                <a:gd name="T51" fmla="*/ 2147483647 h 46"/>
                <a:gd name="T52" fmla="*/ 2147483647 w 18"/>
                <a:gd name="T53" fmla="*/ 2147483647 h 46"/>
                <a:gd name="T54" fmla="*/ 2147483647 w 18"/>
                <a:gd name="T55" fmla="*/ 2147483647 h 46"/>
                <a:gd name="T56" fmla="*/ 2147483647 w 18"/>
                <a:gd name="T57" fmla="*/ 2147483647 h 46"/>
                <a:gd name="T58" fmla="*/ 2147483647 w 18"/>
                <a:gd name="T59" fmla="*/ 2147483647 h 46"/>
                <a:gd name="T60" fmla="*/ 2147483647 w 18"/>
                <a:gd name="T61" fmla="*/ 2147483647 h 46"/>
                <a:gd name="T62" fmla="*/ 2147483647 w 18"/>
                <a:gd name="T63" fmla="*/ 2147483647 h 46"/>
                <a:gd name="T64" fmla="*/ 2147483647 w 18"/>
                <a:gd name="T65" fmla="*/ 2147483647 h 46"/>
                <a:gd name="T66" fmla="*/ 2147483647 w 18"/>
                <a:gd name="T67" fmla="*/ 2147483647 h 46"/>
                <a:gd name="T68" fmla="*/ 2147483647 w 18"/>
                <a:gd name="T69" fmla="*/ 2147483647 h 46"/>
                <a:gd name="T70" fmla="*/ 2147483647 w 18"/>
                <a:gd name="T71" fmla="*/ 2147483647 h 46"/>
                <a:gd name="T72" fmla="*/ 2147483647 w 18"/>
                <a:gd name="T73" fmla="*/ 2147483647 h 46"/>
                <a:gd name="T74" fmla="*/ 2147483647 w 18"/>
                <a:gd name="T75" fmla="*/ 2147483647 h 46"/>
                <a:gd name="T76" fmla="*/ 2147483647 w 18"/>
                <a:gd name="T77" fmla="*/ 0 h 46"/>
                <a:gd name="T78" fmla="*/ 2147483647 w 18"/>
                <a:gd name="T79" fmla="*/ 0 h 46"/>
                <a:gd name="T80" fmla="*/ 2147483647 w 18"/>
                <a:gd name="T81" fmla="*/ 2147483647 h 46"/>
                <a:gd name="T82" fmla="*/ 2147483647 w 18"/>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
                <a:gd name="T127" fmla="*/ 0 h 46"/>
                <a:gd name="T128" fmla="*/ 18 w 18"/>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 h="46">
                  <a:moveTo>
                    <a:pt x="18" y="1"/>
                  </a:moveTo>
                  <a:lnTo>
                    <a:pt x="18" y="1"/>
                  </a:lnTo>
                  <a:lnTo>
                    <a:pt x="18" y="10"/>
                  </a:lnTo>
                  <a:lnTo>
                    <a:pt x="18" y="22"/>
                  </a:lnTo>
                  <a:lnTo>
                    <a:pt x="10" y="38"/>
                  </a:lnTo>
                  <a:lnTo>
                    <a:pt x="7" y="41"/>
                  </a:lnTo>
                  <a:lnTo>
                    <a:pt x="3" y="46"/>
                  </a:lnTo>
                  <a:lnTo>
                    <a:pt x="3" y="44"/>
                  </a:lnTo>
                  <a:lnTo>
                    <a:pt x="3" y="42"/>
                  </a:lnTo>
                  <a:lnTo>
                    <a:pt x="2" y="42"/>
                  </a:lnTo>
                  <a:lnTo>
                    <a:pt x="3" y="40"/>
                  </a:lnTo>
                  <a:lnTo>
                    <a:pt x="7" y="31"/>
                  </a:lnTo>
                  <a:lnTo>
                    <a:pt x="4" y="33"/>
                  </a:lnTo>
                  <a:lnTo>
                    <a:pt x="0" y="37"/>
                  </a:lnTo>
                  <a:lnTo>
                    <a:pt x="0" y="34"/>
                  </a:lnTo>
                  <a:lnTo>
                    <a:pt x="3" y="31"/>
                  </a:lnTo>
                  <a:lnTo>
                    <a:pt x="7" y="29"/>
                  </a:lnTo>
                  <a:lnTo>
                    <a:pt x="8" y="26"/>
                  </a:lnTo>
                  <a:lnTo>
                    <a:pt x="9" y="23"/>
                  </a:lnTo>
                  <a:lnTo>
                    <a:pt x="10" y="14"/>
                  </a:lnTo>
                  <a:lnTo>
                    <a:pt x="10" y="12"/>
                  </a:lnTo>
                  <a:lnTo>
                    <a:pt x="10" y="9"/>
                  </a:lnTo>
                  <a:lnTo>
                    <a:pt x="9" y="2"/>
                  </a:lnTo>
                  <a:lnTo>
                    <a:pt x="13" y="1"/>
                  </a:lnTo>
                  <a:lnTo>
                    <a:pt x="16" y="0"/>
                  </a:lnTo>
                  <a:lnTo>
                    <a:pt x="17" y="0"/>
                  </a:lnTo>
                  <a:lnTo>
                    <a:pt x="18" y="1"/>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5" name="Freeform 56"/>
            <p:cNvSpPr>
              <a:spLocks/>
            </p:cNvSpPr>
            <p:nvPr/>
          </p:nvSpPr>
          <p:spPr bwMode="auto">
            <a:xfrm rot="-235569">
              <a:off x="940404" y="4351844"/>
              <a:ext cx="142875" cy="166688"/>
            </a:xfrm>
            <a:custGeom>
              <a:avLst/>
              <a:gdLst>
                <a:gd name="T0" fmla="*/ 2147483647 w 90"/>
                <a:gd name="T1" fmla="*/ 2147483647 h 105"/>
                <a:gd name="T2" fmla="*/ 2147483647 w 90"/>
                <a:gd name="T3" fmla="*/ 2147483647 h 105"/>
                <a:gd name="T4" fmla="*/ 2147483647 w 90"/>
                <a:gd name="T5" fmla="*/ 0 h 105"/>
                <a:gd name="T6" fmla="*/ 2147483647 w 90"/>
                <a:gd name="T7" fmla="*/ 0 h 105"/>
                <a:gd name="T8" fmla="*/ 2147483647 w 90"/>
                <a:gd name="T9" fmla="*/ 2147483647 h 105"/>
                <a:gd name="T10" fmla="*/ 2147483647 w 90"/>
                <a:gd name="T11" fmla="*/ 2147483647 h 105"/>
                <a:gd name="T12" fmla="*/ 2147483647 w 90"/>
                <a:gd name="T13" fmla="*/ 2147483647 h 105"/>
                <a:gd name="T14" fmla="*/ 2147483647 w 90"/>
                <a:gd name="T15" fmla="*/ 2147483647 h 105"/>
                <a:gd name="T16" fmla="*/ 2147483647 w 90"/>
                <a:gd name="T17" fmla="*/ 2147483647 h 105"/>
                <a:gd name="T18" fmla="*/ 2147483647 w 90"/>
                <a:gd name="T19" fmla="*/ 2147483647 h 105"/>
                <a:gd name="T20" fmla="*/ 2147483647 w 90"/>
                <a:gd name="T21" fmla="*/ 2147483647 h 105"/>
                <a:gd name="T22" fmla="*/ 2147483647 w 90"/>
                <a:gd name="T23" fmla="*/ 2147483647 h 105"/>
                <a:gd name="T24" fmla="*/ 2147483647 w 90"/>
                <a:gd name="T25" fmla="*/ 2147483647 h 105"/>
                <a:gd name="T26" fmla="*/ 0 w 90"/>
                <a:gd name="T27" fmla="*/ 2147483647 h 105"/>
                <a:gd name="T28" fmla="*/ 0 w 90"/>
                <a:gd name="T29" fmla="*/ 2147483647 h 105"/>
                <a:gd name="T30" fmla="*/ 2147483647 w 90"/>
                <a:gd name="T31" fmla="*/ 2147483647 h 105"/>
                <a:gd name="T32" fmla="*/ 2147483647 w 90"/>
                <a:gd name="T33" fmla="*/ 2147483647 h 105"/>
                <a:gd name="T34" fmla="*/ 2147483647 w 90"/>
                <a:gd name="T35" fmla="*/ 2147483647 h 105"/>
                <a:gd name="T36" fmla="*/ 2147483647 w 90"/>
                <a:gd name="T37" fmla="*/ 2147483647 h 105"/>
                <a:gd name="T38" fmla="*/ 2147483647 w 90"/>
                <a:gd name="T39" fmla="*/ 2147483647 h 105"/>
                <a:gd name="T40" fmla="*/ 2147483647 w 90"/>
                <a:gd name="T41" fmla="*/ 2147483647 h 105"/>
                <a:gd name="T42" fmla="*/ 2147483647 w 90"/>
                <a:gd name="T43" fmla="*/ 2147483647 h 105"/>
                <a:gd name="T44" fmla="*/ 2147483647 w 90"/>
                <a:gd name="T45" fmla="*/ 2147483647 h 105"/>
                <a:gd name="T46" fmla="*/ 2147483647 w 90"/>
                <a:gd name="T47" fmla="*/ 2147483647 h 105"/>
                <a:gd name="T48" fmla="*/ 2147483647 w 90"/>
                <a:gd name="T49" fmla="*/ 2147483647 h 105"/>
                <a:gd name="T50" fmla="*/ 2147483647 w 90"/>
                <a:gd name="T51" fmla="*/ 2147483647 h 105"/>
                <a:gd name="T52" fmla="*/ 2147483647 w 90"/>
                <a:gd name="T53" fmla="*/ 2147483647 h 105"/>
                <a:gd name="T54" fmla="*/ 2147483647 w 90"/>
                <a:gd name="T55" fmla="*/ 2147483647 h 105"/>
                <a:gd name="T56" fmla="*/ 2147483647 w 90"/>
                <a:gd name="T57" fmla="*/ 2147483647 h 105"/>
                <a:gd name="T58" fmla="*/ 2147483647 w 90"/>
                <a:gd name="T59" fmla="*/ 2147483647 h 105"/>
                <a:gd name="T60" fmla="*/ 2147483647 w 90"/>
                <a:gd name="T61" fmla="*/ 2147483647 h 105"/>
                <a:gd name="T62" fmla="*/ 2147483647 w 90"/>
                <a:gd name="T63" fmla="*/ 2147483647 h 105"/>
                <a:gd name="T64" fmla="*/ 2147483647 w 90"/>
                <a:gd name="T65" fmla="*/ 2147483647 h 105"/>
                <a:gd name="T66" fmla="*/ 2147483647 w 90"/>
                <a:gd name="T67" fmla="*/ 2147483647 h 105"/>
                <a:gd name="T68" fmla="*/ 2147483647 w 90"/>
                <a:gd name="T69" fmla="*/ 2147483647 h 105"/>
                <a:gd name="T70" fmla="*/ 2147483647 w 90"/>
                <a:gd name="T71" fmla="*/ 2147483647 h 105"/>
                <a:gd name="T72" fmla="*/ 2147483647 w 90"/>
                <a:gd name="T73" fmla="*/ 2147483647 h 105"/>
                <a:gd name="T74" fmla="*/ 2147483647 w 90"/>
                <a:gd name="T75" fmla="*/ 2147483647 h 105"/>
                <a:gd name="T76" fmla="*/ 2147483647 w 90"/>
                <a:gd name="T77" fmla="*/ 2147483647 h 105"/>
                <a:gd name="T78" fmla="*/ 2147483647 w 90"/>
                <a:gd name="T79" fmla="*/ 2147483647 h 105"/>
                <a:gd name="T80" fmla="*/ 2147483647 w 90"/>
                <a:gd name="T81" fmla="*/ 2147483647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105"/>
                <a:gd name="T125" fmla="*/ 90 w 90"/>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105">
                  <a:moveTo>
                    <a:pt x="82" y="1"/>
                  </a:moveTo>
                  <a:lnTo>
                    <a:pt x="82" y="1"/>
                  </a:lnTo>
                  <a:lnTo>
                    <a:pt x="80" y="0"/>
                  </a:lnTo>
                  <a:lnTo>
                    <a:pt x="78" y="0"/>
                  </a:lnTo>
                  <a:lnTo>
                    <a:pt x="74" y="1"/>
                  </a:lnTo>
                  <a:lnTo>
                    <a:pt x="71" y="3"/>
                  </a:lnTo>
                  <a:lnTo>
                    <a:pt x="66" y="7"/>
                  </a:lnTo>
                  <a:lnTo>
                    <a:pt x="60" y="11"/>
                  </a:lnTo>
                  <a:lnTo>
                    <a:pt x="53" y="18"/>
                  </a:lnTo>
                  <a:lnTo>
                    <a:pt x="28" y="47"/>
                  </a:lnTo>
                  <a:lnTo>
                    <a:pt x="12" y="67"/>
                  </a:lnTo>
                  <a:lnTo>
                    <a:pt x="6" y="76"/>
                  </a:lnTo>
                  <a:lnTo>
                    <a:pt x="0" y="86"/>
                  </a:lnTo>
                  <a:lnTo>
                    <a:pt x="6" y="93"/>
                  </a:lnTo>
                  <a:lnTo>
                    <a:pt x="10" y="100"/>
                  </a:lnTo>
                  <a:lnTo>
                    <a:pt x="14" y="105"/>
                  </a:lnTo>
                  <a:lnTo>
                    <a:pt x="15" y="105"/>
                  </a:lnTo>
                  <a:lnTo>
                    <a:pt x="17" y="105"/>
                  </a:lnTo>
                  <a:lnTo>
                    <a:pt x="18" y="103"/>
                  </a:lnTo>
                  <a:lnTo>
                    <a:pt x="18" y="99"/>
                  </a:lnTo>
                  <a:lnTo>
                    <a:pt x="19" y="95"/>
                  </a:lnTo>
                  <a:lnTo>
                    <a:pt x="20" y="92"/>
                  </a:lnTo>
                  <a:lnTo>
                    <a:pt x="30" y="81"/>
                  </a:lnTo>
                  <a:lnTo>
                    <a:pt x="48" y="65"/>
                  </a:lnTo>
                  <a:lnTo>
                    <a:pt x="74" y="42"/>
                  </a:lnTo>
                  <a:lnTo>
                    <a:pt x="79" y="39"/>
                  </a:lnTo>
                  <a:lnTo>
                    <a:pt x="85" y="31"/>
                  </a:lnTo>
                  <a:lnTo>
                    <a:pt x="87" y="27"/>
                  </a:lnTo>
                  <a:lnTo>
                    <a:pt x="89" y="23"/>
                  </a:lnTo>
                  <a:lnTo>
                    <a:pt x="90" y="17"/>
                  </a:lnTo>
                  <a:lnTo>
                    <a:pt x="89" y="13"/>
                  </a:lnTo>
                  <a:lnTo>
                    <a:pt x="87" y="7"/>
                  </a:lnTo>
                  <a:lnTo>
                    <a:pt x="85" y="3"/>
                  </a:lnTo>
                  <a:lnTo>
                    <a:pt x="82" y="1"/>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6" name="Freeform 57"/>
            <p:cNvSpPr>
              <a:spLocks/>
            </p:cNvSpPr>
            <p:nvPr/>
          </p:nvSpPr>
          <p:spPr bwMode="auto">
            <a:xfrm rot="-235569">
              <a:off x="1061298" y="4313383"/>
              <a:ext cx="44450" cy="60325"/>
            </a:xfrm>
            <a:custGeom>
              <a:avLst/>
              <a:gdLst>
                <a:gd name="T0" fmla="*/ 2147483647 w 28"/>
                <a:gd name="T1" fmla="*/ 0 h 38"/>
                <a:gd name="T2" fmla="*/ 0 w 28"/>
                <a:gd name="T3" fmla="*/ 2147483647 h 38"/>
                <a:gd name="T4" fmla="*/ 0 w 28"/>
                <a:gd name="T5" fmla="*/ 2147483647 h 38"/>
                <a:gd name="T6" fmla="*/ 2147483647 w 28"/>
                <a:gd name="T7" fmla="*/ 2147483647 h 38"/>
                <a:gd name="T8" fmla="*/ 2147483647 w 28"/>
                <a:gd name="T9" fmla="*/ 2147483647 h 38"/>
                <a:gd name="T10" fmla="*/ 2147483647 w 28"/>
                <a:gd name="T11" fmla="*/ 2147483647 h 38"/>
                <a:gd name="T12" fmla="*/ 2147483647 w 28"/>
                <a:gd name="T13" fmla="*/ 2147483647 h 38"/>
                <a:gd name="T14" fmla="*/ 2147483647 w 28"/>
                <a:gd name="T15" fmla="*/ 2147483647 h 38"/>
                <a:gd name="T16" fmla="*/ 2147483647 w 28"/>
                <a:gd name="T17" fmla="*/ 2147483647 h 38"/>
                <a:gd name="T18" fmla="*/ 2147483647 w 28"/>
                <a:gd name="T19" fmla="*/ 2147483647 h 38"/>
                <a:gd name="T20" fmla="*/ 2147483647 w 28"/>
                <a:gd name="T21" fmla="*/ 2147483647 h 38"/>
                <a:gd name="T22" fmla="*/ 2147483647 w 28"/>
                <a:gd name="T23" fmla="*/ 2147483647 h 38"/>
                <a:gd name="T24" fmla="*/ 2147483647 w 28"/>
                <a:gd name="T25" fmla="*/ 2147483647 h 38"/>
                <a:gd name="T26" fmla="*/ 2147483647 w 28"/>
                <a:gd name="T27" fmla="*/ 2147483647 h 38"/>
                <a:gd name="T28" fmla="*/ 2147483647 w 28"/>
                <a:gd name="T29" fmla="*/ 0 h 38"/>
                <a:gd name="T30" fmla="*/ 2147483647 w 2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8"/>
                <a:gd name="T50" fmla="*/ 28 w 2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8">
                  <a:moveTo>
                    <a:pt x="4" y="0"/>
                  </a:moveTo>
                  <a:lnTo>
                    <a:pt x="0" y="7"/>
                  </a:lnTo>
                  <a:lnTo>
                    <a:pt x="10" y="22"/>
                  </a:lnTo>
                  <a:lnTo>
                    <a:pt x="19" y="33"/>
                  </a:lnTo>
                  <a:lnTo>
                    <a:pt x="23" y="38"/>
                  </a:lnTo>
                  <a:lnTo>
                    <a:pt x="24" y="38"/>
                  </a:lnTo>
                  <a:lnTo>
                    <a:pt x="25" y="38"/>
                  </a:lnTo>
                  <a:lnTo>
                    <a:pt x="27" y="35"/>
                  </a:lnTo>
                  <a:lnTo>
                    <a:pt x="28" y="25"/>
                  </a:lnTo>
                  <a:lnTo>
                    <a:pt x="18" y="15"/>
                  </a:lnTo>
                  <a:lnTo>
                    <a:pt x="9" y="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7" name="Freeform 58"/>
            <p:cNvSpPr>
              <a:spLocks/>
            </p:cNvSpPr>
            <p:nvPr/>
          </p:nvSpPr>
          <p:spPr bwMode="auto">
            <a:xfrm rot="-235569">
              <a:off x="1055148" y="4318194"/>
              <a:ext cx="58738" cy="149225"/>
            </a:xfrm>
            <a:custGeom>
              <a:avLst/>
              <a:gdLst>
                <a:gd name="T0" fmla="*/ 0 w 37"/>
                <a:gd name="T1" fmla="*/ 2147483647 h 94"/>
                <a:gd name="T2" fmla="*/ 0 w 37"/>
                <a:gd name="T3" fmla="*/ 2147483647 h 94"/>
                <a:gd name="T4" fmla="*/ 2147483647 w 37"/>
                <a:gd name="T5" fmla="*/ 2147483647 h 94"/>
                <a:gd name="T6" fmla="*/ 2147483647 w 37"/>
                <a:gd name="T7" fmla="*/ 2147483647 h 94"/>
                <a:gd name="T8" fmla="*/ 2147483647 w 37"/>
                <a:gd name="T9" fmla="*/ 2147483647 h 94"/>
                <a:gd name="T10" fmla="*/ 2147483647 w 37"/>
                <a:gd name="T11" fmla="*/ 2147483647 h 94"/>
                <a:gd name="T12" fmla="*/ 2147483647 w 37"/>
                <a:gd name="T13" fmla="*/ 2147483647 h 94"/>
                <a:gd name="T14" fmla="*/ 2147483647 w 37"/>
                <a:gd name="T15" fmla="*/ 2147483647 h 94"/>
                <a:gd name="T16" fmla="*/ 2147483647 w 37"/>
                <a:gd name="T17" fmla="*/ 2147483647 h 94"/>
                <a:gd name="T18" fmla="*/ 2147483647 w 37"/>
                <a:gd name="T19" fmla="*/ 2147483647 h 94"/>
                <a:gd name="T20" fmla="*/ 2147483647 w 37"/>
                <a:gd name="T21" fmla="*/ 2147483647 h 94"/>
                <a:gd name="T22" fmla="*/ 2147483647 w 37"/>
                <a:gd name="T23" fmla="*/ 2147483647 h 94"/>
                <a:gd name="T24" fmla="*/ 2147483647 w 37"/>
                <a:gd name="T25" fmla="*/ 2147483647 h 94"/>
                <a:gd name="T26" fmla="*/ 2147483647 w 37"/>
                <a:gd name="T27" fmla="*/ 2147483647 h 94"/>
                <a:gd name="T28" fmla="*/ 2147483647 w 37"/>
                <a:gd name="T29" fmla="*/ 2147483647 h 94"/>
                <a:gd name="T30" fmla="*/ 2147483647 w 37"/>
                <a:gd name="T31" fmla="*/ 2147483647 h 94"/>
                <a:gd name="T32" fmla="*/ 2147483647 w 37"/>
                <a:gd name="T33" fmla="*/ 2147483647 h 94"/>
                <a:gd name="T34" fmla="*/ 2147483647 w 37"/>
                <a:gd name="T35" fmla="*/ 2147483647 h 94"/>
                <a:gd name="T36" fmla="*/ 2147483647 w 37"/>
                <a:gd name="T37" fmla="*/ 2147483647 h 94"/>
                <a:gd name="T38" fmla="*/ 2147483647 w 37"/>
                <a:gd name="T39" fmla="*/ 2147483647 h 94"/>
                <a:gd name="T40" fmla="*/ 2147483647 w 37"/>
                <a:gd name="T41" fmla="*/ 2147483647 h 94"/>
                <a:gd name="T42" fmla="*/ 2147483647 w 37"/>
                <a:gd name="T43" fmla="*/ 2147483647 h 94"/>
                <a:gd name="T44" fmla="*/ 2147483647 w 37"/>
                <a:gd name="T45" fmla="*/ 2147483647 h 94"/>
                <a:gd name="T46" fmla="*/ 2147483647 w 37"/>
                <a:gd name="T47" fmla="*/ 2147483647 h 94"/>
                <a:gd name="T48" fmla="*/ 2147483647 w 37"/>
                <a:gd name="T49" fmla="*/ 2147483647 h 94"/>
                <a:gd name="T50" fmla="*/ 2147483647 w 37"/>
                <a:gd name="T51" fmla="*/ 2147483647 h 94"/>
                <a:gd name="T52" fmla="*/ 2147483647 w 37"/>
                <a:gd name="T53" fmla="*/ 2147483647 h 94"/>
                <a:gd name="T54" fmla="*/ 2147483647 w 37"/>
                <a:gd name="T55" fmla="*/ 2147483647 h 94"/>
                <a:gd name="T56" fmla="*/ 2147483647 w 37"/>
                <a:gd name="T57" fmla="*/ 0 h 94"/>
                <a:gd name="T58" fmla="*/ 0 w 37"/>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94"/>
                <a:gd name="T92" fmla="*/ 37 w 37"/>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94">
                  <a:moveTo>
                    <a:pt x="0" y="8"/>
                  </a:moveTo>
                  <a:lnTo>
                    <a:pt x="0" y="8"/>
                  </a:lnTo>
                  <a:lnTo>
                    <a:pt x="4" y="11"/>
                  </a:lnTo>
                  <a:lnTo>
                    <a:pt x="10" y="16"/>
                  </a:lnTo>
                  <a:lnTo>
                    <a:pt x="13" y="20"/>
                  </a:lnTo>
                  <a:lnTo>
                    <a:pt x="16" y="26"/>
                  </a:lnTo>
                  <a:lnTo>
                    <a:pt x="19" y="31"/>
                  </a:lnTo>
                  <a:lnTo>
                    <a:pt x="21" y="37"/>
                  </a:lnTo>
                  <a:lnTo>
                    <a:pt x="29" y="41"/>
                  </a:lnTo>
                  <a:lnTo>
                    <a:pt x="23" y="48"/>
                  </a:lnTo>
                  <a:lnTo>
                    <a:pt x="25" y="50"/>
                  </a:lnTo>
                  <a:lnTo>
                    <a:pt x="29" y="58"/>
                  </a:lnTo>
                  <a:lnTo>
                    <a:pt x="31" y="64"/>
                  </a:lnTo>
                  <a:lnTo>
                    <a:pt x="33" y="72"/>
                  </a:lnTo>
                  <a:lnTo>
                    <a:pt x="34" y="82"/>
                  </a:lnTo>
                  <a:lnTo>
                    <a:pt x="34" y="94"/>
                  </a:lnTo>
                  <a:lnTo>
                    <a:pt x="35" y="88"/>
                  </a:lnTo>
                  <a:lnTo>
                    <a:pt x="37" y="80"/>
                  </a:lnTo>
                  <a:lnTo>
                    <a:pt x="37" y="71"/>
                  </a:lnTo>
                  <a:lnTo>
                    <a:pt x="37" y="60"/>
                  </a:lnTo>
                  <a:lnTo>
                    <a:pt x="36" y="47"/>
                  </a:lnTo>
                  <a:lnTo>
                    <a:pt x="31" y="34"/>
                  </a:lnTo>
                  <a:lnTo>
                    <a:pt x="25" y="20"/>
                  </a:lnTo>
                  <a:lnTo>
                    <a:pt x="20" y="13"/>
                  </a:lnTo>
                  <a:lnTo>
                    <a:pt x="13" y="6"/>
                  </a:lnTo>
                  <a:lnTo>
                    <a:pt x="6" y="0"/>
                  </a:lnTo>
                  <a:lnTo>
                    <a:pt x="0" y="8"/>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8" name="Freeform 60"/>
            <p:cNvSpPr>
              <a:spLocks/>
            </p:cNvSpPr>
            <p:nvPr/>
          </p:nvSpPr>
          <p:spPr bwMode="auto">
            <a:xfrm rot="-235569">
              <a:off x="1008617" y="4349343"/>
              <a:ext cx="82550" cy="260350"/>
            </a:xfrm>
            <a:custGeom>
              <a:avLst/>
              <a:gdLst>
                <a:gd name="T0" fmla="*/ 2147483647 w 52"/>
                <a:gd name="T1" fmla="*/ 0 h 164"/>
                <a:gd name="T2" fmla="*/ 2147483647 w 52"/>
                <a:gd name="T3" fmla="*/ 0 h 164"/>
                <a:gd name="T4" fmla="*/ 2147483647 w 52"/>
                <a:gd name="T5" fmla="*/ 2147483647 h 164"/>
                <a:gd name="T6" fmla="*/ 2147483647 w 52"/>
                <a:gd name="T7" fmla="*/ 2147483647 h 164"/>
                <a:gd name="T8" fmla="*/ 2147483647 w 52"/>
                <a:gd name="T9" fmla="*/ 2147483647 h 164"/>
                <a:gd name="T10" fmla="*/ 2147483647 w 52"/>
                <a:gd name="T11" fmla="*/ 2147483647 h 164"/>
                <a:gd name="T12" fmla="*/ 2147483647 w 52"/>
                <a:gd name="T13" fmla="*/ 2147483647 h 164"/>
                <a:gd name="T14" fmla="*/ 2147483647 w 52"/>
                <a:gd name="T15" fmla="*/ 2147483647 h 164"/>
                <a:gd name="T16" fmla="*/ 2147483647 w 52"/>
                <a:gd name="T17" fmla="*/ 2147483647 h 164"/>
                <a:gd name="T18" fmla="*/ 2147483647 w 52"/>
                <a:gd name="T19" fmla="*/ 2147483647 h 164"/>
                <a:gd name="T20" fmla="*/ 2147483647 w 52"/>
                <a:gd name="T21" fmla="*/ 2147483647 h 164"/>
                <a:gd name="T22" fmla="*/ 2147483647 w 52"/>
                <a:gd name="T23" fmla="*/ 2147483647 h 164"/>
                <a:gd name="T24" fmla="*/ 2147483647 w 52"/>
                <a:gd name="T25" fmla="*/ 2147483647 h 164"/>
                <a:gd name="T26" fmla="*/ 2147483647 w 52"/>
                <a:gd name="T27" fmla="*/ 2147483647 h 164"/>
                <a:gd name="T28" fmla="*/ 0 w 52"/>
                <a:gd name="T29" fmla="*/ 2147483647 h 164"/>
                <a:gd name="T30" fmla="*/ 0 w 52"/>
                <a:gd name="T31" fmla="*/ 2147483647 h 164"/>
                <a:gd name="T32" fmla="*/ 2147483647 w 52"/>
                <a:gd name="T33" fmla="*/ 2147483647 h 164"/>
                <a:gd name="T34" fmla="*/ 2147483647 w 52"/>
                <a:gd name="T35" fmla="*/ 2147483647 h 164"/>
                <a:gd name="T36" fmla="*/ 2147483647 w 52"/>
                <a:gd name="T37" fmla="*/ 2147483647 h 164"/>
                <a:gd name="T38" fmla="*/ 2147483647 w 52"/>
                <a:gd name="T39" fmla="*/ 2147483647 h 164"/>
                <a:gd name="T40" fmla="*/ 2147483647 w 52"/>
                <a:gd name="T41" fmla="*/ 2147483647 h 164"/>
                <a:gd name="T42" fmla="*/ 2147483647 w 52"/>
                <a:gd name="T43" fmla="*/ 2147483647 h 164"/>
                <a:gd name="T44" fmla="*/ 2147483647 w 52"/>
                <a:gd name="T45" fmla="*/ 2147483647 h 164"/>
                <a:gd name="T46" fmla="*/ 2147483647 w 52"/>
                <a:gd name="T47" fmla="*/ 2147483647 h 164"/>
                <a:gd name="T48" fmla="*/ 2147483647 w 52"/>
                <a:gd name="T49" fmla="*/ 0 h 164"/>
                <a:gd name="T50" fmla="*/ 2147483647 w 52"/>
                <a:gd name="T51" fmla="*/ 0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64"/>
                <a:gd name="T80" fmla="*/ 52 w 52"/>
                <a:gd name="T81" fmla="*/ 164 h 1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64">
                  <a:moveTo>
                    <a:pt x="40" y="0"/>
                  </a:moveTo>
                  <a:lnTo>
                    <a:pt x="40" y="0"/>
                  </a:lnTo>
                  <a:lnTo>
                    <a:pt x="42" y="1"/>
                  </a:lnTo>
                  <a:lnTo>
                    <a:pt x="45" y="2"/>
                  </a:lnTo>
                  <a:lnTo>
                    <a:pt x="47" y="5"/>
                  </a:lnTo>
                  <a:lnTo>
                    <a:pt x="49" y="9"/>
                  </a:lnTo>
                  <a:lnTo>
                    <a:pt x="52" y="14"/>
                  </a:lnTo>
                  <a:lnTo>
                    <a:pt x="52" y="20"/>
                  </a:lnTo>
                  <a:lnTo>
                    <a:pt x="51" y="29"/>
                  </a:lnTo>
                  <a:lnTo>
                    <a:pt x="47" y="43"/>
                  </a:lnTo>
                  <a:lnTo>
                    <a:pt x="42" y="61"/>
                  </a:lnTo>
                  <a:lnTo>
                    <a:pt x="27" y="107"/>
                  </a:lnTo>
                  <a:lnTo>
                    <a:pt x="7" y="164"/>
                  </a:lnTo>
                  <a:lnTo>
                    <a:pt x="0" y="149"/>
                  </a:lnTo>
                  <a:lnTo>
                    <a:pt x="19" y="98"/>
                  </a:lnTo>
                  <a:lnTo>
                    <a:pt x="43" y="37"/>
                  </a:lnTo>
                  <a:lnTo>
                    <a:pt x="46" y="26"/>
                  </a:lnTo>
                  <a:lnTo>
                    <a:pt x="47" y="16"/>
                  </a:lnTo>
                  <a:lnTo>
                    <a:pt x="47" y="12"/>
                  </a:lnTo>
                  <a:lnTo>
                    <a:pt x="46" y="8"/>
                  </a:lnTo>
                  <a:lnTo>
                    <a:pt x="44" y="3"/>
                  </a:lnTo>
                  <a:lnTo>
                    <a:pt x="40"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39" name="Freeform 61"/>
            <p:cNvSpPr>
              <a:spLocks/>
            </p:cNvSpPr>
            <p:nvPr/>
          </p:nvSpPr>
          <p:spPr bwMode="auto">
            <a:xfrm rot="-235569">
              <a:off x="857018" y="4539223"/>
              <a:ext cx="180975" cy="142875"/>
            </a:xfrm>
            <a:custGeom>
              <a:avLst/>
              <a:gdLst>
                <a:gd name="T0" fmla="*/ 2147483647 w 114"/>
                <a:gd name="T1" fmla="*/ 2147483647 h 90"/>
                <a:gd name="T2" fmla="*/ 2147483647 w 114"/>
                <a:gd name="T3" fmla="*/ 2147483647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2147483647 w 114"/>
                <a:gd name="T17" fmla="*/ 2147483647 h 90"/>
                <a:gd name="T18" fmla="*/ 2147483647 w 114"/>
                <a:gd name="T19" fmla="*/ 2147483647 h 90"/>
                <a:gd name="T20" fmla="*/ 2147483647 w 114"/>
                <a:gd name="T21" fmla="*/ 2147483647 h 90"/>
                <a:gd name="T22" fmla="*/ 2147483647 w 114"/>
                <a:gd name="T23" fmla="*/ 2147483647 h 90"/>
                <a:gd name="T24" fmla="*/ 2147483647 w 114"/>
                <a:gd name="T25" fmla="*/ 2147483647 h 90"/>
                <a:gd name="T26" fmla="*/ 2147483647 w 114"/>
                <a:gd name="T27" fmla="*/ 2147483647 h 90"/>
                <a:gd name="T28" fmla="*/ 2147483647 w 114"/>
                <a:gd name="T29" fmla="*/ 2147483647 h 90"/>
                <a:gd name="T30" fmla="*/ 2147483647 w 114"/>
                <a:gd name="T31" fmla="*/ 2147483647 h 90"/>
                <a:gd name="T32" fmla="*/ 2147483647 w 114"/>
                <a:gd name="T33" fmla="*/ 2147483647 h 90"/>
                <a:gd name="T34" fmla="*/ 0 w 114"/>
                <a:gd name="T35" fmla="*/ 2147483647 h 90"/>
                <a:gd name="T36" fmla="*/ 0 w 114"/>
                <a:gd name="T37" fmla="*/ 2147483647 h 90"/>
                <a:gd name="T38" fmla="*/ 0 w 114"/>
                <a:gd name="T39" fmla="*/ 2147483647 h 90"/>
                <a:gd name="T40" fmla="*/ 2147483647 w 114"/>
                <a:gd name="T41" fmla="*/ 2147483647 h 90"/>
                <a:gd name="T42" fmla="*/ 2147483647 w 114"/>
                <a:gd name="T43" fmla="*/ 2147483647 h 90"/>
                <a:gd name="T44" fmla="*/ 2147483647 w 114"/>
                <a:gd name="T45" fmla="*/ 2147483647 h 90"/>
                <a:gd name="T46" fmla="*/ 2147483647 w 114"/>
                <a:gd name="T47" fmla="*/ 2147483647 h 90"/>
                <a:gd name="T48" fmla="*/ 2147483647 w 114"/>
                <a:gd name="T49" fmla="*/ 2147483647 h 90"/>
                <a:gd name="T50" fmla="*/ 2147483647 w 114"/>
                <a:gd name="T51" fmla="*/ 2147483647 h 90"/>
                <a:gd name="T52" fmla="*/ 2147483647 w 114"/>
                <a:gd name="T53" fmla="*/ 0 h 90"/>
                <a:gd name="T54" fmla="*/ 2147483647 w 114"/>
                <a:gd name="T55" fmla="*/ 0 h 90"/>
                <a:gd name="T56" fmla="*/ 2147483647 w 114"/>
                <a:gd name="T57" fmla="*/ 2147483647 h 90"/>
                <a:gd name="T58" fmla="*/ 2147483647 w 114"/>
                <a:gd name="T59" fmla="*/ 2147483647 h 90"/>
                <a:gd name="T60" fmla="*/ 2147483647 w 114"/>
                <a:gd name="T61" fmla="*/ 2147483647 h 90"/>
                <a:gd name="T62" fmla="*/ 2147483647 w 114"/>
                <a:gd name="T63" fmla="*/ 2147483647 h 90"/>
                <a:gd name="T64" fmla="*/ 2147483647 w 114"/>
                <a:gd name="T65" fmla="*/ 2147483647 h 90"/>
                <a:gd name="T66" fmla="*/ 2147483647 w 114"/>
                <a:gd name="T67" fmla="*/ 2147483647 h 90"/>
                <a:gd name="T68" fmla="*/ 2147483647 w 114"/>
                <a:gd name="T69" fmla="*/ 2147483647 h 90"/>
                <a:gd name="T70" fmla="*/ 2147483647 w 114"/>
                <a:gd name="T71" fmla="*/ 2147483647 h 90"/>
                <a:gd name="T72" fmla="*/ 2147483647 w 114"/>
                <a:gd name="T73" fmla="*/ 2147483647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90"/>
                <a:gd name="T113" fmla="*/ 114 w 11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90">
                  <a:moveTo>
                    <a:pt x="114" y="33"/>
                  </a:moveTo>
                  <a:lnTo>
                    <a:pt x="114" y="33"/>
                  </a:lnTo>
                  <a:lnTo>
                    <a:pt x="92" y="81"/>
                  </a:lnTo>
                  <a:lnTo>
                    <a:pt x="89" y="84"/>
                  </a:lnTo>
                  <a:lnTo>
                    <a:pt x="86" y="86"/>
                  </a:lnTo>
                  <a:lnTo>
                    <a:pt x="82" y="89"/>
                  </a:lnTo>
                  <a:lnTo>
                    <a:pt x="77" y="90"/>
                  </a:lnTo>
                  <a:lnTo>
                    <a:pt x="70" y="90"/>
                  </a:lnTo>
                  <a:lnTo>
                    <a:pt x="64" y="89"/>
                  </a:lnTo>
                  <a:lnTo>
                    <a:pt x="50" y="85"/>
                  </a:lnTo>
                  <a:lnTo>
                    <a:pt x="34" y="80"/>
                  </a:lnTo>
                  <a:lnTo>
                    <a:pt x="19" y="71"/>
                  </a:lnTo>
                  <a:lnTo>
                    <a:pt x="11" y="67"/>
                  </a:lnTo>
                  <a:lnTo>
                    <a:pt x="6" y="63"/>
                  </a:lnTo>
                  <a:lnTo>
                    <a:pt x="3" y="59"/>
                  </a:lnTo>
                  <a:lnTo>
                    <a:pt x="0" y="55"/>
                  </a:lnTo>
                  <a:lnTo>
                    <a:pt x="0" y="51"/>
                  </a:lnTo>
                  <a:lnTo>
                    <a:pt x="2" y="46"/>
                  </a:lnTo>
                  <a:lnTo>
                    <a:pt x="4" y="39"/>
                  </a:lnTo>
                  <a:lnTo>
                    <a:pt x="7" y="32"/>
                  </a:lnTo>
                  <a:lnTo>
                    <a:pt x="12" y="23"/>
                  </a:lnTo>
                  <a:lnTo>
                    <a:pt x="20" y="16"/>
                  </a:lnTo>
                  <a:lnTo>
                    <a:pt x="28" y="7"/>
                  </a:lnTo>
                  <a:lnTo>
                    <a:pt x="39" y="0"/>
                  </a:lnTo>
                  <a:lnTo>
                    <a:pt x="47" y="2"/>
                  </a:lnTo>
                  <a:lnTo>
                    <a:pt x="56" y="4"/>
                  </a:lnTo>
                  <a:lnTo>
                    <a:pt x="67" y="6"/>
                  </a:lnTo>
                  <a:lnTo>
                    <a:pt x="79" y="10"/>
                  </a:lnTo>
                  <a:lnTo>
                    <a:pt x="92" y="17"/>
                  </a:lnTo>
                  <a:lnTo>
                    <a:pt x="103" y="24"/>
                  </a:lnTo>
                  <a:lnTo>
                    <a:pt x="109" y="29"/>
                  </a:lnTo>
                  <a:lnTo>
                    <a:pt x="114" y="33"/>
                  </a:lnTo>
                  <a:close/>
                </a:path>
              </a:pathLst>
            </a:custGeom>
            <a:solidFill>
              <a:srgbClr val="414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40" name="Freeform 62"/>
            <p:cNvSpPr>
              <a:spLocks/>
            </p:cNvSpPr>
            <p:nvPr/>
          </p:nvSpPr>
          <p:spPr bwMode="auto">
            <a:xfrm rot="-235569">
              <a:off x="995182" y="4607676"/>
              <a:ext cx="39688" cy="49213"/>
            </a:xfrm>
            <a:custGeom>
              <a:avLst/>
              <a:gdLst>
                <a:gd name="T0" fmla="*/ 0 w 25"/>
                <a:gd name="T1" fmla="*/ 2147483647 h 31"/>
                <a:gd name="T2" fmla="*/ 2147483647 w 25"/>
                <a:gd name="T3" fmla="*/ 2147483647 h 31"/>
                <a:gd name="T4" fmla="*/ 2147483647 w 25"/>
                <a:gd name="T5" fmla="*/ 2147483647 h 31"/>
                <a:gd name="T6" fmla="*/ 2147483647 w 25"/>
                <a:gd name="T7" fmla="*/ 2147483647 h 31"/>
                <a:gd name="T8" fmla="*/ 2147483647 w 25"/>
                <a:gd name="T9" fmla="*/ 2147483647 h 31"/>
                <a:gd name="T10" fmla="*/ 2147483647 w 25"/>
                <a:gd name="T11" fmla="*/ 2147483647 h 31"/>
                <a:gd name="T12" fmla="*/ 2147483647 w 25"/>
                <a:gd name="T13" fmla="*/ 2147483647 h 31"/>
                <a:gd name="T14" fmla="*/ 2147483647 w 25"/>
                <a:gd name="T15" fmla="*/ 2147483647 h 31"/>
                <a:gd name="T16" fmla="*/ 2147483647 w 25"/>
                <a:gd name="T17" fmla="*/ 2147483647 h 31"/>
                <a:gd name="T18" fmla="*/ 2147483647 w 25"/>
                <a:gd name="T19" fmla="*/ 2147483647 h 31"/>
                <a:gd name="T20" fmla="*/ 2147483647 w 25"/>
                <a:gd name="T21" fmla="*/ 2147483647 h 31"/>
                <a:gd name="T22" fmla="*/ 2147483647 w 25"/>
                <a:gd name="T23" fmla="*/ 2147483647 h 31"/>
                <a:gd name="T24" fmla="*/ 2147483647 w 25"/>
                <a:gd name="T25" fmla="*/ 2147483647 h 31"/>
                <a:gd name="T26" fmla="*/ 2147483647 w 25"/>
                <a:gd name="T27" fmla="*/ 0 h 31"/>
                <a:gd name="T28" fmla="*/ 2147483647 w 25"/>
                <a:gd name="T29" fmla="*/ 0 h 31"/>
                <a:gd name="T30" fmla="*/ 2147483647 w 25"/>
                <a:gd name="T31" fmla="*/ 2147483647 h 31"/>
                <a:gd name="T32" fmla="*/ 2147483647 w 25"/>
                <a:gd name="T33" fmla="*/ 2147483647 h 31"/>
                <a:gd name="T34" fmla="*/ 2147483647 w 25"/>
                <a:gd name="T35" fmla="*/ 2147483647 h 31"/>
                <a:gd name="T36" fmla="*/ 0 w 25"/>
                <a:gd name="T37" fmla="*/ 2147483647 h 31"/>
                <a:gd name="T38" fmla="*/ 0 w 25"/>
                <a:gd name="T39" fmla="*/ 2147483647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31"/>
                <a:gd name="T62" fmla="*/ 25 w 2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31">
                  <a:moveTo>
                    <a:pt x="0" y="10"/>
                  </a:moveTo>
                  <a:lnTo>
                    <a:pt x="1" y="30"/>
                  </a:lnTo>
                  <a:lnTo>
                    <a:pt x="3" y="30"/>
                  </a:lnTo>
                  <a:lnTo>
                    <a:pt x="8" y="31"/>
                  </a:lnTo>
                  <a:lnTo>
                    <a:pt x="15" y="29"/>
                  </a:lnTo>
                  <a:lnTo>
                    <a:pt x="19" y="28"/>
                  </a:lnTo>
                  <a:lnTo>
                    <a:pt x="25" y="24"/>
                  </a:lnTo>
                  <a:lnTo>
                    <a:pt x="21" y="16"/>
                  </a:lnTo>
                  <a:lnTo>
                    <a:pt x="17" y="8"/>
                  </a:lnTo>
                  <a:lnTo>
                    <a:pt x="15" y="1"/>
                  </a:lnTo>
                  <a:lnTo>
                    <a:pt x="14" y="0"/>
                  </a:lnTo>
                  <a:lnTo>
                    <a:pt x="12" y="0"/>
                  </a:lnTo>
                  <a:lnTo>
                    <a:pt x="10" y="1"/>
                  </a:lnTo>
                  <a:lnTo>
                    <a:pt x="7" y="3"/>
                  </a:lnTo>
                  <a:lnTo>
                    <a:pt x="2"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41" name="Freeform 63"/>
            <p:cNvSpPr>
              <a:spLocks/>
            </p:cNvSpPr>
            <p:nvPr/>
          </p:nvSpPr>
          <p:spPr bwMode="auto">
            <a:xfrm rot="-235569">
              <a:off x="948804" y="4477830"/>
              <a:ext cx="71438" cy="161925"/>
            </a:xfrm>
            <a:custGeom>
              <a:avLst/>
              <a:gdLst>
                <a:gd name="T0" fmla="*/ 2147483647 w 45"/>
                <a:gd name="T1" fmla="*/ 2147483647 h 102"/>
                <a:gd name="T2" fmla="*/ 2147483647 w 45"/>
                <a:gd name="T3" fmla="*/ 2147483647 h 102"/>
                <a:gd name="T4" fmla="*/ 2147483647 w 45"/>
                <a:gd name="T5" fmla="*/ 2147483647 h 102"/>
                <a:gd name="T6" fmla="*/ 2147483647 w 45"/>
                <a:gd name="T7" fmla="*/ 2147483647 h 102"/>
                <a:gd name="T8" fmla="*/ 2147483647 w 45"/>
                <a:gd name="T9" fmla="*/ 2147483647 h 102"/>
                <a:gd name="T10" fmla="*/ 2147483647 w 45"/>
                <a:gd name="T11" fmla="*/ 2147483647 h 102"/>
                <a:gd name="T12" fmla="*/ 2147483647 w 45"/>
                <a:gd name="T13" fmla="*/ 2147483647 h 102"/>
                <a:gd name="T14" fmla="*/ 2147483647 w 45"/>
                <a:gd name="T15" fmla="*/ 2147483647 h 102"/>
                <a:gd name="T16" fmla="*/ 2147483647 w 45"/>
                <a:gd name="T17" fmla="*/ 2147483647 h 102"/>
                <a:gd name="T18" fmla="*/ 2147483647 w 45"/>
                <a:gd name="T19" fmla="*/ 2147483647 h 102"/>
                <a:gd name="T20" fmla="*/ 2147483647 w 45"/>
                <a:gd name="T21" fmla="*/ 2147483647 h 102"/>
                <a:gd name="T22" fmla="*/ 2147483647 w 45"/>
                <a:gd name="T23" fmla="*/ 2147483647 h 102"/>
                <a:gd name="T24" fmla="*/ 2147483647 w 45"/>
                <a:gd name="T25" fmla="*/ 2147483647 h 102"/>
                <a:gd name="T26" fmla="*/ 2147483647 w 45"/>
                <a:gd name="T27" fmla="*/ 2147483647 h 102"/>
                <a:gd name="T28" fmla="*/ 2147483647 w 45"/>
                <a:gd name="T29" fmla="*/ 2147483647 h 102"/>
                <a:gd name="T30" fmla="*/ 2147483647 w 45"/>
                <a:gd name="T31" fmla="*/ 2147483647 h 102"/>
                <a:gd name="T32" fmla="*/ 2147483647 w 45"/>
                <a:gd name="T33" fmla="*/ 2147483647 h 102"/>
                <a:gd name="T34" fmla="*/ 2147483647 w 45"/>
                <a:gd name="T35" fmla="*/ 2147483647 h 102"/>
                <a:gd name="T36" fmla="*/ 2147483647 w 45"/>
                <a:gd name="T37" fmla="*/ 2147483647 h 102"/>
                <a:gd name="T38" fmla="*/ 2147483647 w 45"/>
                <a:gd name="T39" fmla="*/ 2147483647 h 102"/>
                <a:gd name="T40" fmla="*/ 2147483647 w 45"/>
                <a:gd name="T41" fmla="*/ 2147483647 h 102"/>
                <a:gd name="T42" fmla="*/ 0 w 45"/>
                <a:gd name="T43" fmla="*/ 2147483647 h 102"/>
                <a:gd name="T44" fmla="*/ 2147483647 w 45"/>
                <a:gd name="T45" fmla="*/ 2147483647 h 102"/>
                <a:gd name="T46" fmla="*/ 2147483647 w 45"/>
                <a:gd name="T47" fmla="*/ 2147483647 h 102"/>
                <a:gd name="T48" fmla="*/ 2147483647 w 45"/>
                <a:gd name="T49" fmla="*/ 2147483647 h 102"/>
                <a:gd name="T50" fmla="*/ 2147483647 w 45"/>
                <a:gd name="T51" fmla="*/ 2147483647 h 102"/>
                <a:gd name="T52" fmla="*/ 2147483647 w 45"/>
                <a:gd name="T53" fmla="*/ 0 h 102"/>
                <a:gd name="T54" fmla="*/ 2147483647 w 45"/>
                <a:gd name="T55" fmla="*/ 0 h 102"/>
                <a:gd name="T56" fmla="*/ 2147483647 w 45"/>
                <a:gd name="T57" fmla="*/ 2147483647 h 102"/>
                <a:gd name="T58" fmla="*/ 2147483647 w 45"/>
                <a:gd name="T59" fmla="*/ 2147483647 h 102"/>
                <a:gd name="T60" fmla="*/ 2147483647 w 45"/>
                <a:gd name="T61" fmla="*/ 2147483647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102"/>
                <a:gd name="T95" fmla="*/ 45 w 45"/>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102">
                  <a:moveTo>
                    <a:pt x="23" y="2"/>
                  </a:moveTo>
                  <a:lnTo>
                    <a:pt x="23" y="2"/>
                  </a:lnTo>
                  <a:lnTo>
                    <a:pt x="26" y="18"/>
                  </a:lnTo>
                  <a:lnTo>
                    <a:pt x="32" y="43"/>
                  </a:lnTo>
                  <a:lnTo>
                    <a:pt x="38" y="71"/>
                  </a:lnTo>
                  <a:lnTo>
                    <a:pt x="45" y="97"/>
                  </a:lnTo>
                  <a:lnTo>
                    <a:pt x="44" y="98"/>
                  </a:lnTo>
                  <a:lnTo>
                    <a:pt x="41" y="100"/>
                  </a:lnTo>
                  <a:lnTo>
                    <a:pt x="38" y="101"/>
                  </a:lnTo>
                  <a:lnTo>
                    <a:pt x="35" y="102"/>
                  </a:lnTo>
                  <a:lnTo>
                    <a:pt x="29" y="102"/>
                  </a:lnTo>
                  <a:lnTo>
                    <a:pt x="24" y="100"/>
                  </a:lnTo>
                  <a:lnTo>
                    <a:pt x="24" y="94"/>
                  </a:lnTo>
                  <a:lnTo>
                    <a:pt x="23" y="86"/>
                  </a:lnTo>
                  <a:lnTo>
                    <a:pt x="20" y="71"/>
                  </a:lnTo>
                  <a:lnTo>
                    <a:pt x="14" y="55"/>
                  </a:lnTo>
                  <a:lnTo>
                    <a:pt x="8" y="37"/>
                  </a:lnTo>
                  <a:lnTo>
                    <a:pt x="2" y="20"/>
                  </a:lnTo>
                  <a:lnTo>
                    <a:pt x="0" y="12"/>
                  </a:lnTo>
                  <a:lnTo>
                    <a:pt x="2" y="8"/>
                  </a:lnTo>
                  <a:lnTo>
                    <a:pt x="4" y="3"/>
                  </a:lnTo>
                  <a:lnTo>
                    <a:pt x="7" y="1"/>
                  </a:lnTo>
                  <a:lnTo>
                    <a:pt x="10" y="0"/>
                  </a:lnTo>
                  <a:lnTo>
                    <a:pt x="14" y="0"/>
                  </a:lnTo>
                  <a:lnTo>
                    <a:pt x="21" y="1"/>
                  </a:lnTo>
                  <a:lnTo>
                    <a:pt x="23" y="2"/>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42" name="Line 64"/>
            <p:cNvSpPr>
              <a:spLocks noChangeShapeType="1"/>
            </p:cNvSpPr>
            <p:nvPr/>
          </p:nvSpPr>
          <p:spPr bwMode="auto">
            <a:xfrm rot="-235569">
              <a:off x="995252" y="4564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43" name="Line 65"/>
            <p:cNvSpPr>
              <a:spLocks noChangeShapeType="1"/>
            </p:cNvSpPr>
            <p:nvPr/>
          </p:nvSpPr>
          <p:spPr bwMode="auto">
            <a:xfrm rot="-235569">
              <a:off x="995252" y="4564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1770" name="Groupe 323"/>
          <p:cNvGrpSpPr>
            <a:grpSpLocks/>
          </p:cNvGrpSpPr>
          <p:nvPr/>
        </p:nvGrpSpPr>
        <p:grpSpPr bwMode="auto">
          <a:xfrm rot="834542">
            <a:off x="6983413" y="4775200"/>
            <a:ext cx="527050" cy="804863"/>
            <a:chOff x="732038" y="4152623"/>
            <a:chExt cx="692150" cy="1058863"/>
          </a:xfrm>
        </p:grpSpPr>
        <p:sp>
          <p:nvSpPr>
            <p:cNvPr id="31784" name="AutoShape 27"/>
            <p:cNvSpPr>
              <a:spLocks noChangeAspect="1" noChangeArrowheads="1" noTextEdit="1"/>
            </p:cNvSpPr>
            <p:nvPr/>
          </p:nvSpPr>
          <p:spPr bwMode="auto">
            <a:xfrm rot="-235569">
              <a:off x="732038" y="4152623"/>
              <a:ext cx="69215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1785" name="Freeform 35"/>
            <p:cNvSpPr>
              <a:spLocks/>
            </p:cNvSpPr>
            <p:nvPr/>
          </p:nvSpPr>
          <p:spPr bwMode="auto">
            <a:xfrm rot="-235569">
              <a:off x="1095071" y="5111836"/>
              <a:ext cx="79375" cy="49213"/>
            </a:xfrm>
            <a:custGeom>
              <a:avLst/>
              <a:gdLst>
                <a:gd name="T0" fmla="*/ 2147483647 w 50"/>
                <a:gd name="T1" fmla="*/ 2147483647 h 31"/>
                <a:gd name="T2" fmla="*/ 2147483647 w 50"/>
                <a:gd name="T3" fmla="*/ 2147483647 h 31"/>
                <a:gd name="T4" fmla="*/ 2147483647 w 50"/>
                <a:gd name="T5" fmla="*/ 2147483647 h 31"/>
                <a:gd name="T6" fmla="*/ 0 w 50"/>
                <a:gd name="T7" fmla="*/ 2147483647 h 31"/>
                <a:gd name="T8" fmla="*/ 0 w 50"/>
                <a:gd name="T9" fmla="*/ 2147483647 h 31"/>
                <a:gd name="T10" fmla="*/ 0 w 50"/>
                <a:gd name="T11" fmla="*/ 2147483647 h 31"/>
                <a:gd name="T12" fmla="*/ 2147483647 w 50"/>
                <a:gd name="T13" fmla="*/ 2147483647 h 31"/>
                <a:gd name="T14" fmla="*/ 2147483647 w 50"/>
                <a:gd name="T15" fmla="*/ 2147483647 h 31"/>
                <a:gd name="T16" fmla="*/ 2147483647 w 50"/>
                <a:gd name="T17" fmla="*/ 2147483647 h 31"/>
                <a:gd name="T18" fmla="*/ 2147483647 w 50"/>
                <a:gd name="T19" fmla="*/ 2147483647 h 31"/>
                <a:gd name="T20" fmla="*/ 2147483647 w 50"/>
                <a:gd name="T21" fmla="*/ 2147483647 h 31"/>
                <a:gd name="T22" fmla="*/ 2147483647 w 50"/>
                <a:gd name="T23" fmla="*/ 2147483647 h 31"/>
                <a:gd name="T24" fmla="*/ 2147483647 w 50"/>
                <a:gd name="T25" fmla="*/ 2147483647 h 31"/>
                <a:gd name="T26" fmla="*/ 2147483647 w 50"/>
                <a:gd name="T27" fmla="*/ 2147483647 h 31"/>
                <a:gd name="T28" fmla="*/ 2147483647 w 50"/>
                <a:gd name="T29" fmla="*/ 2147483647 h 31"/>
                <a:gd name="T30" fmla="*/ 2147483647 w 50"/>
                <a:gd name="T31" fmla="*/ 2147483647 h 31"/>
                <a:gd name="T32" fmla="*/ 2147483647 w 50"/>
                <a:gd name="T33" fmla="*/ 2147483647 h 31"/>
                <a:gd name="T34" fmla="*/ 2147483647 w 50"/>
                <a:gd name="T35" fmla="*/ 2147483647 h 31"/>
                <a:gd name="T36" fmla="*/ 2147483647 w 50"/>
                <a:gd name="T37" fmla="*/ 2147483647 h 31"/>
                <a:gd name="T38" fmla="*/ 2147483647 w 50"/>
                <a:gd name="T39" fmla="*/ 2147483647 h 31"/>
                <a:gd name="T40" fmla="*/ 2147483647 w 50"/>
                <a:gd name="T41" fmla="*/ 2147483647 h 31"/>
                <a:gd name="T42" fmla="*/ 2147483647 w 50"/>
                <a:gd name="T43" fmla="*/ 2147483647 h 31"/>
                <a:gd name="T44" fmla="*/ 2147483647 w 50"/>
                <a:gd name="T45" fmla="*/ 2147483647 h 31"/>
                <a:gd name="T46" fmla="*/ 2147483647 w 50"/>
                <a:gd name="T47" fmla="*/ 2147483647 h 31"/>
                <a:gd name="T48" fmla="*/ 2147483647 w 50"/>
                <a:gd name="T49" fmla="*/ 2147483647 h 31"/>
                <a:gd name="T50" fmla="*/ 2147483647 w 50"/>
                <a:gd name="T51" fmla="*/ 2147483647 h 31"/>
                <a:gd name="T52" fmla="*/ 2147483647 w 50"/>
                <a:gd name="T53" fmla="*/ 2147483647 h 31"/>
                <a:gd name="T54" fmla="*/ 2147483647 w 50"/>
                <a:gd name="T55" fmla="*/ 2147483647 h 31"/>
                <a:gd name="T56" fmla="*/ 2147483647 w 50"/>
                <a:gd name="T57" fmla="*/ 2147483647 h 31"/>
                <a:gd name="T58" fmla="*/ 2147483647 w 50"/>
                <a:gd name="T59" fmla="*/ 2147483647 h 31"/>
                <a:gd name="T60" fmla="*/ 2147483647 w 50"/>
                <a:gd name="T61" fmla="*/ 2147483647 h 31"/>
                <a:gd name="T62" fmla="*/ 2147483647 w 50"/>
                <a:gd name="T63" fmla="*/ 2147483647 h 31"/>
                <a:gd name="T64" fmla="*/ 2147483647 w 50"/>
                <a:gd name="T65" fmla="*/ 2147483647 h 31"/>
                <a:gd name="T66" fmla="*/ 2147483647 w 50"/>
                <a:gd name="T67" fmla="*/ 2147483647 h 31"/>
                <a:gd name="T68" fmla="*/ 2147483647 w 50"/>
                <a:gd name="T69" fmla="*/ 2147483647 h 31"/>
                <a:gd name="T70" fmla="*/ 2147483647 w 50"/>
                <a:gd name="T71" fmla="*/ 2147483647 h 31"/>
                <a:gd name="T72" fmla="*/ 2147483647 w 50"/>
                <a:gd name="T73" fmla="*/ 2147483647 h 31"/>
                <a:gd name="T74" fmla="*/ 2147483647 w 50"/>
                <a:gd name="T75" fmla="*/ 2147483647 h 31"/>
                <a:gd name="T76" fmla="*/ 2147483647 w 50"/>
                <a:gd name="T77" fmla="*/ 0 h 31"/>
                <a:gd name="T78" fmla="*/ 2147483647 w 50"/>
                <a:gd name="T79" fmla="*/ 2147483647 h 31"/>
                <a:gd name="T80" fmla="*/ 2147483647 w 50"/>
                <a:gd name="T81" fmla="*/ 2147483647 h 31"/>
                <a:gd name="T82" fmla="*/ 2147483647 w 50"/>
                <a:gd name="T83" fmla="*/ 2147483647 h 31"/>
                <a:gd name="T84" fmla="*/ 2147483647 w 50"/>
                <a:gd name="T85" fmla="*/ 2147483647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
                <a:gd name="T130" fmla="*/ 0 h 31"/>
                <a:gd name="T131" fmla="*/ 50 w 5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 h="31">
                  <a:moveTo>
                    <a:pt x="2" y="5"/>
                  </a:moveTo>
                  <a:lnTo>
                    <a:pt x="2" y="5"/>
                  </a:lnTo>
                  <a:lnTo>
                    <a:pt x="1" y="9"/>
                  </a:lnTo>
                  <a:lnTo>
                    <a:pt x="0" y="11"/>
                  </a:lnTo>
                  <a:lnTo>
                    <a:pt x="0" y="14"/>
                  </a:lnTo>
                  <a:lnTo>
                    <a:pt x="3" y="22"/>
                  </a:lnTo>
                  <a:lnTo>
                    <a:pt x="4" y="27"/>
                  </a:lnTo>
                  <a:lnTo>
                    <a:pt x="5" y="31"/>
                  </a:lnTo>
                  <a:lnTo>
                    <a:pt x="7" y="31"/>
                  </a:lnTo>
                  <a:lnTo>
                    <a:pt x="6" y="25"/>
                  </a:lnTo>
                  <a:lnTo>
                    <a:pt x="6" y="19"/>
                  </a:lnTo>
                  <a:lnTo>
                    <a:pt x="7" y="18"/>
                  </a:lnTo>
                  <a:lnTo>
                    <a:pt x="8" y="16"/>
                  </a:lnTo>
                  <a:lnTo>
                    <a:pt x="11" y="16"/>
                  </a:lnTo>
                  <a:lnTo>
                    <a:pt x="13" y="17"/>
                  </a:lnTo>
                  <a:lnTo>
                    <a:pt x="18" y="20"/>
                  </a:lnTo>
                  <a:lnTo>
                    <a:pt x="27" y="29"/>
                  </a:lnTo>
                  <a:lnTo>
                    <a:pt x="31" y="31"/>
                  </a:lnTo>
                  <a:lnTo>
                    <a:pt x="37" y="31"/>
                  </a:lnTo>
                  <a:lnTo>
                    <a:pt x="45" y="31"/>
                  </a:lnTo>
                  <a:lnTo>
                    <a:pt x="50" y="29"/>
                  </a:lnTo>
                  <a:lnTo>
                    <a:pt x="49" y="28"/>
                  </a:lnTo>
                  <a:lnTo>
                    <a:pt x="48" y="27"/>
                  </a:lnTo>
                  <a:lnTo>
                    <a:pt x="46" y="27"/>
                  </a:lnTo>
                  <a:lnTo>
                    <a:pt x="42" y="26"/>
                  </a:lnTo>
                  <a:lnTo>
                    <a:pt x="35" y="21"/>
                  </a:lnTo>
                  <a:lnTo>
                    <a:pt x="28" y="16"/>
                  </a:lnTo>
                  <a:lnTo>
                    <a:pt x="25" y="12"/>
                  </a:lnTo>
                  <a:lnTo>
                    <a:pt x="22" y="6"/>
                  </a:lnTo>
                  <a:lnTo>
                    <a:pt x="19" y="2"/>
                  </a:lnTo>
                  <a:lnTo>
                    <a:pt x="16" y="1"/>
                  </a:lnTo>
                  <a:lnTo>
                    <a:pt x="13" y="0"/>
                  </a:lnTo>
                  <a:lnTo>
                    <a:pt x="10" y="1"/>
                  </a:lnTo>
                  <a:lnTo>
                    <a:pt x="4" y="4"/>
                  </a:lnTo>
                  <a:lnTo>
                    <a:pt x="2" y="5"/>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86" name="Freeform 36"/>
            <p:cNvSpPr>
              <a:spLocks/>
            </p:cNvSpPr>
            <p:nvPr/>
          </p:nvSpPr>
          <p:spPr bwMode="auto">
            <a:xfrm rot="-235569">
              <a:off x="798745" y="5042497"/>
              <a:ext cx="50800" cy="85725"/>
            </a:xfrm>
            <a:custGeom>
              <a:avLst/>
              <a:gdLst>
                <a:gd name="T0" fmla="*/ 2147483647 w 32"/>
                <a:gd name="T1" fmla="*/ 0 h 54"/>
                <a:gd name="T2" fmla="*/ 2147483647 w 32"/>
                <a:gd name="T3" fmla="*/ 0 h 54"/>
                <a:gd name="T4" fmla="*/ 2147483647 w 32"/>
                <a:gd name="T5" fmla="*/ 0 h 54"/>
                <a:gd name="T6" fmla="*/ 2147483647 w 32"/>
                <a:gd name="T7" fmla="*/ 0 h 54"/>
                <a:gd name="T8" fmla="*/ 2147483647 w 32"/>
                <a:gd name="T9" fmla="*/ 2147483647 h 54"/>
                <a:gd name="T10" fmla="*/ 2147483647 w 32"/>
                <a:gd name="T11" fmla="*/ 2147483647 h 54"/>
                <a:gd name="T12" fmla="*/ 2147483647 w 32"/>
                <a:gd name="T13" fmla="*/ 2147483647 h 54"/>
                <a:gd name="T14" fmla="*/ 2147483647 w 32"/>
                <a:gd name="T15" fmla="*/ 2147483647 h 54"/>
                <a:gd name="T16" fmla="*/ 0 w 32"/>
                <a:gd name="T17" fmla="*/ 2147483647 h 54"/>
                <a:gd name="T18" fmla="*/ 0 w 32"/>
                <a:gd name="T19" fmla="*/ 2147483647 h 54"/>
                <a:gd name="T20" fmla="*/ 0 w 32"/>
                <a:gd name="T21" fmla="*/ 2147483647 h 54"/>
                <a:gd name="T22" fmla="*/ 2147483647 w 32"/>
                <a:gd name="T23" fmla="*/ 2147483647 h 54"/>
                <a:gd name="T24" fmla="*/ 2147483647 w 32"/>
                <a:gd name="T25" fmla="*/ 2147483647 h 54"/>
                <a:gd name="T26" fmla="*/ 2147483647 w 32"/>
                <a:gd name="T27" fmla="*/ 2147483647 h 54"/>
                <a:gd name="T28" fmla="*/ 2147483647 w 32"/>
                <a:gd name="T29" fmla="*/ 2147483647 h 54"/>
                <a:gd name="T30" fmla="*/ 2147483647 w 32"/>
                <a:gd name="T31" fmla="*/ 2147483647 h 54"/>
                <a:gd name="T32" fmla="*/ 2147483647 w 32"/>
                <a:gd name="T33" fmla="*/ 2147483647 h 54"/>
                <a:gd name="T34" fmla="*/ 2147483647 w 32"/>
                <a:gd name="T35" fmla="*/ 2147483647 h 54"/>
                <a:gd name="T36" fmla="*/ 2147483647 w 32"/>
                <a:gd name="T37" fmla="*/ 2147483647 h 54"/>
                <a:gd name="T38" fmla="*/ 2147483647 w 32"/>
                <a:gd name="T39" fmla="*/ 2147483647 h 54"/>
                <a:gd name="T40" fmla="*/ 2147483647 w 32"/>
                <a:gd name="T41" fmla="*/ 2147483647 h 54"/>
                <a:gd name="T42" fmla="*/ 2147483647 w 32"/>
                <a:gd name="T43" fmla="*/ 2147483647 h 54"/>
                <a:gd name="T44" fmla="*/ 2147483647 w 32"/>
                <a:gd name="T45" fmla="*/ 2147483647 h 54"/>
                <a:gd name="T46" fmla="*/ 2147483647 w 32"/>
                <a:gd name="T47" fmla="*/ 2147483647 h 54"/>
                <a:gd name="T48" fmla="*/ 2147483647 w 32"/>
                <a:gd name="T49" fmla="*/ 2147483647 h 54"/>
                <a:gd name="T50" fmla="*/ 2147483647 w 32"/>
                <a:gd name="T51" fmla="*/ 2147483647 h 54"/>
                <a:gd name="T52" fmla="*/ 2147483647 w 32"/>
                <a:gd name="T53" fmla="*/ 2147483647 h 54"/>
                <a:gd name="T54" fmla="*/ 2147483647 w 32"/>
                <a:gd name="T55" fmla="*/ 2147483647 h 54"/>
                <a:gd name="T56" fmla="*/ 2147483647 w 32"/>
                <a:gd name="T57" fmla="*/ 2147483647 h 54"/>
                <a:gd name="T58" fmla="*/ 2147483647 w 32"/>
                <a:gd name="T59" fmla="*/ 2147483647 h 54"/>
                <a:gd name="T60" fmla="*/ 2147483647 w 32"/>
                <a:gd name="T61" fmla="*/ 2147483647 h 54"/>
                <a:gd name="T62" fmla="*/ 2147483647 w 32"/>
                <a:gd name="T63" fmla="*/ 2147483647 h 54"/>
                <a:gd name="T64" fmla="*/ 2147483647 w 32"/>
                <a:gd name="T65" fmla="*/ 2147483647 h 54"/>
                <a:gd name="T66" fmla="*/ 2147483647 w 32"/>
                <a:gd name="T67" fmla="*/ 2147483647 h 54"/>
                <a:gd name="T68" fmla="*/ 2147483647 w 32"/>
                <a:gd name="T69" fmla="*/ 2147483647 h 54"/>
                <a:gd name="T70" fmla="*/ 2147483647 w 32"/>
                <a:gd name="T71" fmla="*/ 2147483647 h 54"/>
                <a:gd name="T72" fmla="*/ 2147483647 w 32"/>
                <a:gd name="T73" fmla="*/ 2147483647 h 54"/>
                <a:gd name="T74" fmla="*/ 2147483647 w 32"/>
                <a:gd name="T75" fmla="*/ 2147483647 h 54"/>
                <a:gd name="T76" fmla="*/ 2147483647 w 32"/>
                <a:gd name="T77" fmla="*/ 2147483647 h 54"/>
                <a:gd name="T78" fmla="*/ 2147483647 w 32"/>
                <a:gd name="T79" fmla="*/ 2147483647 h 54"/>
                <a:gd name="T80" fmla="*/ 2147483647 w 32"/>
                <a:gd name="T81" fmla="*/ 2147483647 h 54"/>
                <a:gd name="T82" fmla="*/ 2147483647 w 32"/>
                <a:gd name="T83" fmla="*/ 0 h 54"/>
                <a:gd name="T84" fmla="*/ 2147483647 w 32"/>
                <a:gd name="T85" fmla="*/ 0 h 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54"/>
                <a:gd name="T131" fmla="*/ 32 w 32"/>
                <a:gd name="T132" fmla="*/ 54 h 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54">
                  <a:moveTo>
                    <a:pt x="22" y="0"/>
                  </a:moveTo>
                  <a:lnTo>
                    <a:pt x="22" y="0"/>
                  </a:lnTo>
                  <a:lnTo>
                    <a:pt x="19" y="0"/>
                  </a:lnTo>
                  <a:lnTo>
                    <a:pt x="16" y="0"/>
                  </a:lnTo>
                  <a:lnTo>
                    <a:pt x="12" y="2"/>
                  </a:lnTo>
                  <a:lnTo>
                    <a:pt x="7" y="8"/>
                  </a:lnTo>
                  <a:lnTo>
                    <a:pt x="3" y="10"/>
                  </a:lnTo>
                  <a:lnTo>
                    <a:pt x="0" y="12"/>
                  </a:lnTo>
                  <a:lnTo>
                    <a:pt x="0" y="14"/>
                  </a:lnTo>
                  <a:lnTo>
                    <a:pt x="5" y="11"/>
                  </a:lnTo>
                  <a:lnTo>
                    <a:pt x="10" y="10"/>
                  </a:lnTo>
                  <a:lnTo>
                    <a:pt x="12" y="10"/>
                  </a:lnTo>
                  <a:lnTo>
                    <a:pt x="14" y="10"/>
                  </a:lnTo>
                  <a:lnTo>
                    <a:pt x="15" y="12"/>
                  </a:lnTo>
                  <a:lnTo>
                    <a:pt x="15" y="14"/>
                  </a:lnTo>
                  <a:lnTo>
                    <a:pt x="14" y="21"/>
                  </a:lnTo>
                  <a:lnTo>
                    <a:pt x="8" y="31"/>
                  </a:lnTo>
                  <a:lnTo>
                    <a:pt x="8" y="37"/>
                  </a:lnTo>
                  <a:lnTo>
                    <a:pt x="10" y="43"/>
                  </a:lnTo>
                  <a:lnTo>
                    <a:pt x="12" y="49"/>
                  </a:lnTo>
                  <a:lnTo>
                    <a:pt x="17" y="54"/>
                  </a:lnTo>
                  <a:lnTo>
                    <a:pt x="18" y="53"/>
                  </a:lnTo>
                  <a:lnTo>
                    <a:pt x="18" y="51"/>
                  </a:lnTo>
                  <a:lnTo>
                    <a:pt x="18" y="48"/>
                  </a:lnTo>
                  <a:lnTo>
                    <a:pt x="17" y="44"/>
                  </a:lnTo>
                  <a:lnTo>
                    <a:pt x="18" y="37"/>
                  </a:lnTo>
                  <a:lnTo>
                    <a:pt x="21" y="28"/>
                  </a:lnTo>
                  <a:lnTo>
                    <a:pt x="24" y="24"/>
                  </a:lnTo>
                  <a:lnTo>
                    <a:pt x="27" y="20"/>
                  </a:lnTo>
                  <a:lnTo>
                    <a:pt x="31" y="15"/>
                  </a:lnTo>
                  <a:lnTo>
                    <a:pt x="32" y="12"/>
                  </a:lnTo>
                  <a:lnTo>
                    <a:pt x="31" y="9"/>
                  </a:lnTo>
                  <a:lnTo>
                    <a:pt x="29" y="7"/>
                  </a:lnTo>
                  <a:lnTo>
                    <a:pt x="24" y="2"/>
                  </a:lnTo>
                  <a:lnTo>
                    <a:pt x="22"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87" name="Freeform 37"/>
            <p:cNvSpPr>
              <a:spLocks/>
            </p:cNvSpPr>
            <p:nvPr/>
          </p:nvSpPr>
          <p:spPr bwMode="auto">
            <a:xfrm rot="-235569">
              <a:off x="893032" y="4375356"/>
              <a:ext cx="155575" cy="176213"/>
            </a:xfrm>
            <a:custGeom>
              <a:avLst/>
              <a:gdLst>
                <a:gd name="T0" fmla="*/ 0 w 98"/>
                <a:gd name="T1" fmla="*/ 2147483647 h 111"/>
                <a:gd name="T2" fmla="*/ 2147483647 w 98"/>
                <a:gd name="T3" fmla="*/ 0 h 111"/>
                <a:gd name="T4" fmla="*/ 2147483647 w 98"/>
                <a:gd name="T5" fmla="*/ 2147483647 h 111"/>
                <a:gd name="T6" fmla="*/ 2147483647 w 98"/>
                <a:gd name="T7" fmla="*/ 2147483647 h 111"/>
                <a:gd name="T8" fmla="*/ 0 w 98"/>
                <a:gd name="T9" fmla="*/ 2147483647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110"/>
                  </a:moveTo>
                  <a:lnTo>
                    <a:pt x="98" y="0"/>
                  </a:lnTo>
                  <a:lnTo>
                    <a:pt x="98" y="10"/>
                  </a:lnTo>
                  <a:lnTo>
                    <a:pt x="20" y="111"/>
                  </a:lnTo>
                  <a:lnTo>
                    <a:pt x="0" y="11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88" name="Freeform 39"/>
            <p:cNvSpPr>
              <a:spLocks/>
            </p:cNvSpPr>
            <p:nvPr/>
          </p:nvSpPr>
          <p:spPr bwMode="auto">
            <a:xfrm rot="-235569">
              <a:off x="1257199" y="4557042"/>
              <a:ext cx="63500" cy="41275"/>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2147483647 w 40"/>
                <a:gd name="T33" fmla="*/ 2147483647 h 26"/>
                <a:gd name="T34" fmla="*/ 2147483647 w 40"/>
                <a:gd name="T35" fmla="*/ 2147483647 h 26"/>
                <a:gd name="T36" fmla="*/ 2147483647 w 40"/>
                <a:gd name="T37" fmla="*/ 2147483647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2147483647 w 40"/>
                <a:gd name="T71" fmla="*/ 0 h 26"/>
                <a:gd name="T72" fmla="*/ 0 w 40"/>
                <a:gd name="T73" fmla="*/ 0 h 26"/>
                <a:gd name="T74" fmla="*/ 2147483647 w 40"/>
                <a:gd name="T75" fmla="*/ 2147483647 h 26"/>
                <a:gd name="T76" fmla="*/ 2147483647 w 40"/>
                <a:gd name="T77" fmla="*/ 2147483647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26"/>
                <a:gd name="T119" fmla="*/ 40 w 40"/>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26">
                  <a:moveTo>
                    <a:pt x="1" y="3"/>
                  </a:moveTo>
                  <a:lnTo>
                    <a:pt x="1" y="3"/>
                  </a:lnTo>
                  <a:lnTo>
                    <a:pt x="4" y="8"/>
                  </a:lnTo>
                  <a:lnTo>
                    <a:pt x="6" y="12"/>
                  </a:lnTo>
                  <a:lnTo>
                    <a:pt x="10" y="15"/>
                  </a:lnTo>
                  <a:lnTo>
                    <a:pt x="14" y="18"/>
                  </a:lnTo>
                  <a:lnTo>
                    <a:pt x="17" y="22"/>
                  </a:lnTo>
                  <a:lnTo>
                    <a:pt x="20" y="25"/>
                  </a:lnTo>
                  <a:lnTo>
                    <a:pt x="21" y="24"/>
                  </a:lnTo>
                  <a:lnTo>
                    <a:pt x="21" y="22"/>
                  </a:lnTo>
                  <a:lnTo>
                    <a:pt x="19" y="20"/>
                  </a:lnTo>
                  <a:lnTo>
                    <a:pt x="15" y="14"/>
                  </a:lnTo>
                  <a:lnTo>
                    <a:pt x="15" y="13"/>
                  </a:lnTo>
                  <a:lnTo>
                    <a:pt x="16" y="13"/>
                  </a:lnTo>
                  <a:lnTo>
                    <a:pt x="23" y="15"/>
                  </a:lnTo>
                  <a:lnTo>
                    <a:pt x="26" y="17"/>
                  </a:lnTo>
                  <a:lnTo>
                    <a:pt x="28" y="18"/>
                  </a:lnTo>
                  <a:lnTo>
                    <a:pt x="34" y="23"/>
                  </a:lnTo>
                  <a:lnTo>
                    <a:pt x="37" y="25"/>
                  </a:lnTo>
                  <a:lnTo>
                    <a:pt x="40" y="26"/>
                  </a:lnTo>
                  <a:lnTo>
                    <a:pt x="36" y="21"/>
                  </a:lnTo>
                  <a:lnTo>
                    <a:pt x="29" y="15"/>
                  </a:lnTo>
                  <a:lnTo>
                    <a:pt x="23" y="11"/>
                  </a:lnTo>
                  <a:lnTo>
                    <a:pt x="15" y="8"/>
                  </a:lnTo>
                  <a:lnTo>
                    <a:pt x="10" y="5"/>
                  </a:lnTo>
                  <a:lnTo>
                    <a:pt x="6" y="3"/>
                  </a:lnTo>
                  <a:lnTo>
                    <a:pt x="1" y="0"/>
                  </a:lnTo>
                  <a:lnTo>
                    <a:pt x="0" y="0"/>
                  </a:lnTo>
                  <a:lnTo>
                    <a:pt x="1" y="3"/>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89" name="Freeform 40"/>
            <p:cNvSpPr>
              <a:spLocks/>
            </p:cNvSpPr>
            <p:nvPr/>
          </p:nvSpPr>
          <p:spPr bwMode="auto">
            <a:xfrm rot="-235569">
              <a:off x="1236156" y="4549979"/>
              <a:ext cx="33338" cy="46038"/>
            </a:xfrm>
            <a:custGeom>
              <a:avLst/>
              <a:gdLst>
                <a:gd name="T0" fmla="*/ 2147483647 w 21"/>
                <a:gd name="T1" fmla="*/ 2147483647 h 29"/>
                <a:gd name="T2" fmla="*/ 2147483647 w 21"/>
                <a:gd name="T3" fmla="*/ 2147483647 h 29"/>
                <a:gd name="T4" fmla="*/ 2147483647 w 21"/>
                <a:gd name="T5" fmla="*/ 2147483647 h 29"/>
                <a:gd name="T6" fmla="*/ 2147483647 w 21"/>
                <a:gd name="T7" fmla="*/ 2147483647 h 29"/>
                <a:gd name="T8" fmla="*/ 2147483647 w 21"/>
                <a:gd name="T9" fmla="*/ 0 h 29"/>
                <a:gd name="T10" fmla="*/ 2147483647 w 21"/>
                <a:gd name="T11" fmla="*/ 0 h 29"/>
                <a:gd name="T12" fmla="*/ 2147483647 w 21"/>
                <a:gd name="T13" fmla="*/ 2147483647 h 29"/>
                <a:gd name="T14" fmla="*/ 2147483647 w 21"/>
                <a:gd name="T15" fmla="*/ 2147483647 h 29"/>
                <a:gd name="T16" fmla="*/ 2147483647 w 21"/>
                <a:gd name="T17" fmla="*/ 2147483647 h 29"/>
                <a:gd name="T18" fmla="*/ 2147483647 w 21"/>
                <a:gd name="T19" fmla="*/ 2147483647 h 29"/>
                <a:gd name="T20" fmla="*/ 0 w 21"/>
                <a:gd name="T21" fmla="*/ 2147483647 h 29"/>
                <a:gd name="T22" fmla="*/ 0 w 21"/>
                <a:gd name="T23" fmla="*/ 2147483647 h 29"/>
                <a:gd name="T24" fmla="*/ 2147483647 w 21"/>
                <a:gd name="T25" fmla="*/ 2147483647 h 29"/>
                <a:gd name="T26" fmla="*/ 2147483647 w 21"/>
                <a:gd name="T27" fmla="*/ 2147483647 h 29"/>
                <a:gd name="T28" fmla="*/ 2147483647 w 21"/>
                <a:gd name="T29" fmla="*/ 2147483647 h 29"/>
                <a:gd name="T30" fmla="*/ 2147483647 w 21"/>
                <a:gd name="T31" fmla="*/ 2147483647 h 29"/>
                <a:gd name="T32" fmla="*/ 2147483647 w 21"/>
                <a:gd name="T33" fmla="*/ 2147483647 h 29"/>
                <a:gd name="T34" fmla="*/ 2147483647 w 21"/>
                <a:gd name="T35" fmla="*/ 2147483647 h 29"/>
                <a:gd name="T36" fmla="*/ 2147483647 w 21"/>
                <a:gd name="T37" fmla="*/ 2147483647 h 29"/>
                <a:gd name="T38" fmla="*/ 2147483647 w 21"/>
                <a:gd name="T39" fmla="*/ 2147483647 h 29"/>
                <a:gd name="T40" fmla="*/ 2147483647 w 21"/>
                <a:gd name="T41" fmla="*/ 2147483647 h 29"/>
                <a:gd name="T42" fmla="*/ 2147483647 w 21"/>
                <a:gd name="T43" fmla="*/ 2147483647 h 29"/>
                <a:gd name="T44" fmla="*/ 2147483647 w 21"/>
                <a:gd name="T45" fmla="*/ 2147483647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9"/>
                <a:gd name="T71" fmla="*/ 21 w 21"/>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9">
                  <a:moveTo>
                    <a:pt x="20" y="3"/>
                  </a:moveTo>
                  <a:lnTo>
                    <a:pt x="20" y="3"/>
                  </a:lnTo>
                  <a:lnTo>
                    <a:pt x="17" y="3"/>
                  </a:lnTo>
                  <a:lnTo>
                    <a:pt x="12" y="2"/>
                  </a:lnTo>
                  <a:lnTo>
                    <a:pt x="7" y="0"/>
                  </a:lnTo>
                  <a:lnTo>
                    <a:pt x="7" y="2"/>
                  </a:lnTo>
                  <a:lnTo>
                    <a:pt x="7" y="6"/>
                  </a:lnTo>
                  <a:lnTo>
                    <a:pt x="5" y="14"/>
                  </a:lnTo>
                  <a:lnTo>
                    <a:pt x="3" y="17"/>
                  </a:lnTo>
                  <a:lnTo>
                    <a:pt x="0" y="21"/>
                  </a:lnTo>
                  <a:lnTo>
                    <a:pt x="5" y="24"/>
                  </a:lnTo>
                  <a:lnTo>
                    <a:pt x="9" y="26"/>
                  </a:lnTo>
                  <a:lnTo>
                    <a:pt x="12" y="29"/>
                  </a:lnTo>
                  <a:lnTo>
                    <a:pt x="14" y="27"/>
                  </a:lnTo>
                  <a:lnTo>
                    <a:pt x="18" y="21"/>
                  </a:lnTo>
                  <a:lnTo>
                    <a:pt x="20" y="17"/>
                  </a:lnTo>
                  <a:lnTo>
                    <a:pt x="21" y="13"/>
                  </a:lnTo>
                  <a:lnTo>
                    <a:pt x="21" y="9"/>
                  </a:lnTo>
                  <a:lnTo>
                    <a:pt x="2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0" name="Freeform 41"/>
            <p:cNvSpPr>
              <a:spLocks/>
            </p:cNvSpPr>
            <p:nvPr/>
          </p:nvSpPr>
          <p:spPr bwMode="auto">
            <a:xfrm rot="-235569">
              <a:off x="1071160" y="4346555"/>
              <a:ext cx="82550" cy="187325"/>
            </a:xfrm>
            <a:custGeom>
              <a:avLst/>
              <a:gdLst>
                <a:gd name="T0" fmla="*/ 2147483647 w 52"/>
                <a:gd name="T1" fmla="*/ 2147483647 h 118"/>
                <a:gd name="T2" fmla="*/ 2147483647 w 52"/>
                <a:gd name="T3" fmla="*/ 2147483647 h 118"/>
                <a:gd name="T4" fmla="*/ 2147483647 w 52"/>
                <a:gd name="T5" fmla="*/ 2147483647 h 118"/>
                <a:gd name="T6" fmla="*/ 2147483647 w 52"/>
                <a:gd name="T7" fmla="*/ 2147483647 h 118"/>
                <a:gd name="T8" fmla="*/ 2147483647 w 52"/>
                <a:gd name="T9" fmla="*/ 2147483647 h 118"/>
                <a:gd name="T10" fmla="*/ 2147483647 w 52"/>
                <a:gd name="T11" fmla="*/ 2147483647 h 118"/>
                <a:gd name="T12" fmla="*/ 2147483647 w 52"/>
                <a:gd name="T13" fmla="*/ 2147483647 h 118"/>
                <a:gd name="T14" fmla="*/ 2147483647 w 52"/>
                <a:gd name="T15" fmla="*/ 2147483647 h 118"/>
                <a:gd name="T16" fmla="*/ 2147483647 w 52"/>
                <a:gd name="T17" fmla="*/ 2147483647 h 118"/>
                <a:gd name="T18" fmla="*/ 2147483647 w 52"/>
                <a:gd name="T19" fmla="*/ 2147483647 h 118"/>
                <a:gd name="T20" fmla="*/ 2147483647 w 52"/>
                <a:gd name="T21" fmla="*/ 2147483647 h 118"/>
                <a:gd name="T22" fmla="*/ 2147483647 w 52"/>
                <a:gd name="T23" fmla="*/ 2147483647 h 118"/>
                <a:gd name="T24" fmla="*/ 2147483647 w 52"/>
                <a:gd name="T25" fmla="*/ 2147483647 h 118"/>
                <a:gd name="T26" fmla="*/ 2147483647 w 52"/>
                <a:gd name="T27" fmla="*/ 2147483647 h 118"/>
                <a:gd name="T28" fmla="*/ 2147483647 w 52"/>
                <a:gd name="T29" fmla="*/ 2147483647 h 118"/>
                <a:gd name="T30" fmla="*/ 2147483647 w 52"/>
                <a:gd name="T31" fmla="*/ 2147483647 h 118"/>
                <a:gd name="T32" fmla="*/ 2147483647 w 52"/>
                <a:gd name="T33" fmla="*/ 2147483647 h 118"/>
                <a:gd name="T34" fmla="*/ 2147483647 w 52"/>
                <a:gd name="T35" fmla="*/ 2147483647 h 118"/>
                <a:gd name="T36" fmla="*/ 2147483647 w 52"/>
                <a:gd name="T37" fmla="*/ 2147483647 h 118"/>
                <a:gd name="T38" fmla="*/ 2147483647 w 52"/>
                <a:gd name="T39" fmla="*/ 2147483647 h 118"/>
                <a:gd name="T40" fmla="*/ 2147483647 w 52"/>
                <a:gd name="T41" fmla="*/ 2147483647 h 118"/>
                <a:gd name="T42" fmla="*/ 2147483647 w 52"/>
                <a:gd name="T43" fmla="*/ 2147483647 h 118"/>
                <a:gd name="T44" fmla="*/ 2147483647 w 52"/>
                <a:gd name="T45" fmla="*/ 2147483647 h 118"/>
                <a:gd name="T46" fmla="*/ 2147483647 w 52"/>
                <a:gd name="T47" fmla="*/ 2147483647 h 118"/>
                <a:gd name="T48" fmla="*/ 2147483647 w 52"/>
                <a:gd name="T49" fmla="*/ 2147483647 h 118"/>
                <a:gd name="T50" fmla="*/ 2147483647 w 52"/>
                <a:gd name="T51" fmla="*/ 2147483647 h 118"/>
                <a:gd name="T52" fmla="*/ 2147483647 w 52"/>
                <a:gd name="T53" fmla="*/ 2147483647 h 118"/>
                <a:gd name="T54" fmla="*/ 2147483647 w 52"/>
                <a:gd name="T55" fmla="*/ 2147483647 h 118"/>
                <a:gd name="T56" fmla="*/ 2147483647 w 52"/>
                <a:gd name="T57" fmla="*/ 2147483647 h 118"/>
                <a:gd name="T58" fmla="*/ 2147483647 w 52"/>
                <a:gd name="T59" fmla="*/ 2147483647 h 118"/>
                <a:gd name="T60" fmla="*/ 2147483647 w 52"/>
                <a:gd name="T61" fmla="*/ 2147483647 h 118"/>
                <a:gd name="T62" fmla="*/ 2147483647 w 52"/>
                <a:gd name="T63" fmla="*/ 2147483647 h 118"/>
                <a:gd name="T64" fmla="*/ 2147483647 w 52"/>
                <a:gd name="T65" fmla="*/ 2147483647 h 118"/>
                <a:gd name="T66" fmla="*/ 2147483647 w 52"/>
                <a:gd name="T67" fmla="*/ 2147483647 h 118"/>
                <a:gd name="T68" fmla="*/ 2147483647 w 52"/>
                <a:gd name="T69" fmla="*/ 0 h 118"/>
                <a:gd name="T70" fmla="*/ 2147483647 w 52"/>
                <a:gd name="T71" fmla="*/ 0 h 118"/>
                <a:gd name="T72" fmla="*/ 2147483647 w 52"/>
                <a:gd name="T73" fmla="*/ 2147483647 h 118"/>
                <a:gd name="T74" fmla="*/ 0 w 52"/>
                <a:gd name="T75" fmla="*/ 2147483647 h 118"/>
                <a:gd name="T76" fmla="*/ 0 w 52"/>
                <a:gd name="T77" fmla="*/ 2147483647 h 118"/>
                <a:gd name="T78" fmla="*/ 2147483647 w 52"/>
                <a:gd name="T79" fmla="*/ 2147483647 h 118"/>
                <a:gd name="T80" fmla="*/ 2147483647 w 52"/>
                <a:gd name="T81" fmla="*/ 2147483647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118"/>
                <a:gd name="T125" fmla="*/ 52 w 52"/>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118">
                  <a:moveTo>
                    <a:pt x="1" y="9"/>
                  </a:moveTo>
                  <a:lnTo>
                    <a:pt x="1" y="9"/>
                  </a:lnTo>
                  <a:lnTo>
                    <a:pt x="1" y="14"/>
                  </a:lnTo>
                  <a:lnTo>
                    <a:pt x="1" y="21"/>
                  </a:lnTo>
                  <a:lnTo>
                    <a:pt x="4" y="28"/>
                  </a:lnTo>
                  <a:lnTo>
                    <a:pt x="8" y="43"/>
                  </a:lnTo>
                  <a:lnTo>
                    <a:pt x="16" y="68"/>
                  </a:lnTo>
                  <a:lnTo>
                    <a:pt x="25" y="94"/>
                  </a:lnTo>
                  <a:lnTo>
                    <a:pt x="29" y="106"/>
                  </a:lnTo>
                  <a:lnTo>
                    <a:pt x="34" y="116"/>
                  </a:lnTo>
                  <a:lnTo>
                    <a:pt x="40" y="118"/>
                  </a:lnTo>
                  <a:lnTo>
                    <a:pt x="45" y="118"/>
                  </a:lnTo>
                  <a:lnTo>
                    <a:pt x="49" y="118"/>
                  </a:lnTo>
                  <a:lnTo>
                    <a:pt x="51" y="117"/>
                  </a:lnTo>
                  <a:lnTo>
                    <a:pt x="52" y="116"/>
                  </a:lnTo>
                  <a:lnTo>
                    <a:pt x="52" y="113"/>
                  </a:lnTo>
                  <a:lnTo>
                    <a:pt x="47" y="102"/>
                  </a:lnTo>
                  <a:lnTo>
                    <a:pt x="45" y="94"/>
                  </a:lnTo>
                  <a:lnTo>
                    <a:pt x="43" y="86"/>
                  </a:lnTo>
                  <a:lnTo>
                    <a:pt x="37" y="64"/>
                  </a:lnTo>
                  <a:lnTo>
                    <a:pt x="28" y="31"/>
                  </a:lnTo>
                  <a:lnTo>
                    <a:pt x="22" y="15"/>
                  </a:lnTo>
                  <a:lnTo>
                    <a:pt x="20" y="6"/>
                  </a:lnTo>
                  <a:lnTo>
                    <a:pt x="20" y="4"/>
                  </a:lnTo>
                  <a:lnTo>
                    <a:pt x="19" y="4"/>
                  </a:lnTo>
                  <a:lnTo>
                    <a:pt x="16" y="3"/>
                  </a:lnTo>
                  <a:lnTo>
                    <a:pt x="8" y="1"/>
                  </a:lnTo>
                  <a:lnTo>
                    <a:pt x="4" y="0"/>
                  </a:lnTo>
                  <a:lnTo>
                    <a:pt x="2" y="0"/>
                  </a:lnTo>
                  <a:lnTo>
                    <a:pt x="1" y="1"/>
                  </a:lnTo>
                  <a:lnTo>
                    <a:pt x="0" y="3"/>
                  </a:lnTo>
                  <a:lnTo>
                    <a:pt x="0" y="7"/>
                  </a:lnTo>
                  <a:lnTo>
                    <a:pt x="1" y="9"/>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1" name="Freeform 42"/>
            <p:cNvSpPr>
              <a:spLocks/>
            </p:cNvSpPr>
            <p:nvPr/>
          </p:nvSpPr>
          <p:spPr bwMode="auto">
            <a:xfrm rot="-235569">
              <a:off x="1121305" y="4489155"/>
              <a:ext cx="136525" cy="109538"/>
            </a:xfrm>
            <a:custGeom>
              <a:avLst/>
              <a:gdLst>
                <a:gd name="T0" fmla="*/ 2147483647 w 86"/>
                <a:gd name="T1" fmla="*/ 0 h 69"/>
                <a:gd name="T2" fmla="*/ 2147483647 w 86"/>
                <a:gd name="T3" fmla="*/ 0 h 69"/>
                <a:gd name="T4" fmla="*/ 2147483647 w 86"/>
                <a:gd name="T5" fmla="*/ 2147483647 h 69"/>
                <a:gd name="T6" fmla="*/ 2147483647 w 86"/>
                <a:gd name="T7" fmla="*/ 2147483647 h 69"/>
                <a:gd name="T8" fmla="*/ 2147483647 w 86"/>
                <a:gd name="T9" fmla="*/ 2147483647 h 69"/>
                <a:gd name="T10" fmla="*/ 2147483647 w 86"/>
                <a:gd name="T11" fmla="*/ 2147483647 h 69"/>
                <a:gd name="T12" fmla="*/ 2147483647 w 86"/>
                <a:gd name="T13" fmla="*/ 2147483647 h 69"/>
                <a:gd name="T14" fmla="*/ 2147483647 w 86"/>
                <a:gd name="T15" fmla="*/ 2147483647 h 69"/>
                <a:gd name="T16" fmla="*/ 2147483647 w 86"/>
                <a:gd name="T17" fmla="*/ 2147483647 h 69"/>
                <a:gd name="T18" fmla="*/ 2147483647 w 86"/>
                <a:gd name="T19" fmla="*/ 2147483647 h 69"/>
                <a:gd name="T20" fmla="*/ 2147483647 w 86"/>
                <a:gd name="T21" fmla="*/ 2147483647 h 69"/>
                <a:gd name="T22" fmla="*/ 2147483647 w 86"/>
                <a:gd name="T23" fmla="*/ 2147483647 h 69"/>
                <a:gd name="T24" fmla="*/ 2147483647 w 86"/>
                <a:gd name="T25" fmla="*/ 2147483647 h 69"/>
                <a:gd name="T26" fmla="*/ 2147483647 w 86"/>
                <a:gd name="T27" fmla="*/ 2147483647 h 69"/>
                <a:gd name="T28" fmla="*/ 2147483647 w 86"/>
                <a:gd name="T29" fmla="*/ 2147483647 h 69"/>
                <a:gd name="T30" fmla="*/ 2147483647 w 86"/>
                <a:gd name="T31" fmla="*/ 2147483647 h 69"/>
                <a:gd name="T32" fmla="*/ 2147483647 w 86"/>
                <a:gd name="T33" fmla="*/ 2147483647 h 69"/>
                <a:gd name="T34" fmla="*/ 2147483647 w 86"/>
                <a:gd name="T35" fmla="*/ 2147483647 h 69"/>
                <a:gd name="T36" fmla="*/ 2147483647 w 86"/>
                <a:gd name="T37" fmla="*/ 2147483647 h 69"/>
                <a:gd name="T38" fmla="*/ 2147483647 w 86"/>
                <a:gd name="T39" fmla="*/ 2147483647 h 69"/>
                <a:gd name="T40" fmla="*/ 2147483647 w 86"/>
                <a:gd name="T41" fmla="*/ 2147483647 h 69"/>
                <a:gd name="T42" fmla="*/ 2147483647 w 86"/>
                <a:gd name="T43" fmla="*/ 2147483647 h 69"/>
                <a:gd name="T44" fmla="*/ 2147483647 w 86"/>
                <a:gd name="T45" fmla="*/ 2147483647 h 69"/>
                <a:gd name="T46" fmla="*/ 0 w 86"/>
                <a:gd name="T47" fmla="*/ 2147483647 h 69"/>
                <a:gd name="T48" fmla="*/ 0 w 86"/>
                <a:gd name="T49" fmla="*/ 2147483647 h 69"/>
                <a:gd name="T50" fmla="*/ 0 w 86"/>
                <a:gd name="T51" fmla="*/ 2147483647 h 69"/>
                <a:gd name="T52" fmla="*/ 2147483647 w 86"/>
                <a:gd name="T53" fmla="*/ 2147483647 h 69"/>
                <a:gd name="T54" fmla="*/ 2147483647 w 86"/>
                <a:gd name="T55" fmla="*/ 2147483647 h 69"/>
                <a:gd name="T56" fmla="*/ 2147483647 w 86"/>
                <a:gd name="T57" fmla="*/ 2147483647 h 69"/>
                <a:gd name="T58" fmla="*/ 2147483647 w 86"/>
                <a:gd name="T59" fmla="*/ 2147483647 h 69"/>
                <a:gd name="T60" fmla="*/ 2147483647 w 86"/>
                <a:gd name="T61" fmla="*/ 0 h 69"/>
                <a:gd name="T62" fmla="*/ 2147483647 w 86"/>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69"/>
                <a:gd name="T98" fmla="*/ 86 w 86"/>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69">
                  <a:moveTo>
                    <a:pt x="13" y="0"/>
                  </a:moveTo>
                  <a:lnTo>
                    <a:pt x="13" y="0"/>
                  </a:lnTo>
                  <a:lnTo>
                    <a:pt x="21" y="9"/>
                  </a:lnTo>
                  <a:lnTo>
                    <a:pt x="30" y="16"/>
                  </a:lnTo>
                  <a:lnTo>
                    <a:pt x="40" y="23"/>
                  </a:lnTo>
                  <a:lnTo>
                    <a:pt x="51" y="29"/>
                  </a:lnTo>
                  <a:lnTo>
                    <a:pt x="62" y="34"/>
                  </a:lnTo>
                  <a:lnTo>
                    <a:pt x="86" y="43"/>
                  </a:lnTo>
                  <a:lnTo>
                    <a:pt x="86" y="46"/>
                  </a:lnTo>
                  <a:lnTo>
                    <a:pt x="85" y="53"/>
                  </a:lnTo>
                  <a:lnTo>
                    <a:pt x="84" y="57"/>
                  </a:lnTo>
                  <a:lnTo>
                    <a:pt x="82" y="61"/>
                  </a:lnTo>
                  <a:lnTo>
                    <a:pt x="79" y="65"/>
                  </a:lnTo>
                  <a:lnTo>
                    <a:pt x="75" y="69"/>
                  </a:lnTo>
                  <a:lnTo>
                    <a:pt x="62" y="62"/>
                  </a:lnTo>
                  <a:lnTo>
                    <a:pt x="38" y="49"/>
                  </a:lnTo>
                  <a:lnTo>
                    <a:pt x="19" y="37"/>
                  </a:lnTo>
                  <a:lnTo>
                    <a:pt x="7" y="28"/>
                  </a:lnTo>
                  <a:lnTo>
                    <a:pt x="2" y="23"/>
                  </a:lnTo>
                  <a:lnTo>
                    <a:pt x="0" y="21"/>
                  </a:lnTo>
                  <a:lnTo>
                    <a:pt x="0" y="15"/>
                  </a:lnTo>
                  <a:lnTo>
                    <a:pt x="1" y="12"/>
                  </a:lnTo>
                  <a:lnTo>
                    <a:pt x="2" y="9"/>
                  </a:lnTo>
                  <a:lnTo>
                    <a:pt x="5" y="6"/>
                  </a:lnTo>
                  <a:lnTo>
                    <a:pt x="10" y="1"/>
                  </a:lnTo>
                  <a:lnTo>
                    <a:pt x="13" y="0"/>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2" name="Freeform 43"/>
            <p:cNvSpPr>
              <a:spLocks/>
            </p:cNvSpPr>
            <p:nvPr/>
          </p:nvSpPr>
          <p:spPr bwMode="auto">
            <a:xfrm rot="-235569">
              <a:off x="1057877" y="4338302"/>
              <a:ext cx="76200" cy="327025"/>
            </a:xfrm>
            <a:custGeom>
              <a:avLst/>
              <a:gdLst>
                <a:gd name="T0" fmla="*/ 2147483647 w 48"/>
                <a:gd name="T1" fmla="*/ 2147483647 h 206"/>
                <a:gd name="T2" fmla="*/ 2147483647 w 48"/>
                <a:gd name="T3" fmla="*/ 2147483647 h 206"/>
                <a:gd name="T4" fmla="*/ 2147483647 w 48"/>
                <a:gd name="T5" fmla="*/ 2147483647 h 206"/>
                <a:gd name="T6" fmla="*/ 2147483647 w 48"/>
                <a:gd name="T7" fmla="*/ 2147483647 h 206"/>
                <a:gd name="T8" fmla="*/ 2147483647 w 48"/>
                <a:gd name="T9" fmla="*/ 2147483647 h 206"/>
                <a:gd name="T10" fmla="*/ 2147483647 w 48"/>
                <a:gd name="T11" fmla="*/ 2147483647 h 206"/>
                <a:gd name="T12" fmla="*/ 2147483647 w 48"/>
                <a:gd name="T13" fmla="*/ 2147483647 h 206"/>
                <a:gd name="T14" fmla="*/ 2147483647 w 48"/>
                <a:gd name="T15" fmla="*/ 2147483647 h 206"/>
                <a:gd name="T16" fmla="*/ 2147483647 w 48"/>
                <a:gd name="T17" fmla="*/ 2147483647 h 206"/>
                <a:gd name="T18" fmla="*/ 2147483647 w 48"/>
                <a:gd name="T19" fmla="*/ 2147483647 h 206"/>
                <a:gd name="T20" fmla="*/ 2147483647 w 48"/>
                <a:gd name="T21" fmla="*/ 2147483647 h 206"/>
                <a:gd name="T22" fmla="*/ 2147483647 w 48"/>
                <a:gd name="T23" fmla="*/ 2147483647 h 206"/>
                <a:gd name="T24" fmla="*/ 2147483647 w 48"/>
                <a:gd name="T25" fmla="*/ 2147483647 h 206"/>
                <a:gd name="T26" fmla="*/ 2147483647 w 48"/>
                <a:gd name="T27" fmla="*/ 2147483647 h 206"/>
                <a:gd name="T28" fmla="*/ 2147483647 w 48"/>
                <a:gd name="T29" fmla="*/ 2147483647 h 206"/>
                <a:gd name="T30" fmla="*/ 2147483647 w 48"/>
                <a:gd name="T31" fmla="*/ 2147483647 h 206"/>
                <a:gd name="T32" fmla="*/ 2147483647 w 48"/>
                <a:gd name="T33" fmla="*/ 2147483647 h 206"/>
                <a:gd name="T34" fmla="*/ 2147483647 w 48"/>
                <a:gd name="T35" fmla="*/ 2147483647 h 206"/>
                <a:gd name="T36" fmla="*/ 2147483647 w 48"/>
                <a:gd name="T37" fmla="*/ 2147483647 h 206"/>
                <a:gd name="T38" fmla="*/ 2147483647 w 48"/>
                <a:gd name="T39" fmla="*/ 2147483647 h 206"/>
                <a:gd name="T40" fmla="*/ 2147483647 w 48"/>
                <a:gd name="T41" fmla="*/ 2147483647 h 206"/>
                <a:gd name="T42" fmla="*/ 2147483647 w 48"/>
                <a:gd name="T43" fmla="*/ 2147483647 h 206"/>
                <a:gd name="T44" fmla="*/ 2147483647 w 48"/>
                <a:gd name="T45" fmla="*/ 2147483647 h 206"/>
                <a:gd name="T46" fmla="*/ 2147483647 w 48"/>
                <a:gd name="T47" fmla="*/ 2147483647 h 206"/>
                <a:gd name="T48" fmla="*/ 2147483647 w 48"/>
                <a:gd name="T49" fmla="*/ 2147483647 h 206"/>
                <a:gd name="T50" fmla="*/ 2147483647 w 48"/>
                <a:gd name="T51" fmla="*/ 2147483647 h 206"/>
                <a:gd name="T52" fmla="*/ 0 w 48"/>
                <a:gd name="T53" fmla="*/ 2147483647 h 206"/>
                <a:gd name="T54" fmla="*/ 0 w 48"/>
                <a:gd name="T55" fmla="*/ 2147483647 h 206"/>
                <a:gd name="T56" fmla="*/ 2147483647 w 48"/>
                <a:gd name="T57" fmla="*/ 2147483647 h 206"/>
                <a:gd name="T58" fmla="*/ 2147483647 w 48"/>
                <a:gd name="T59" fmla="*/ 2147483647 h 206"/>
                <a:gd name="T60" fmla="*/ 2147483647 w 48"/>
                <a:gd name="T61" fmla="*/ 2147483647 h 206"/>
                <a:gd name="T62" fmla="*/ 2147483647 w 48"/>
                <a:gd name="T63" fmla="*/ 2147483647 h 206"/>
                <a:gd name="T64" fmla="*/ 2147483647 w 48"/>
                <a:gd name="T65" fmla="*/ 2147483647 h 206"/>
                <a:gd name="T66" fmla="*/ 2147483647 w 48"/>
                <a:gd name="T67" fmla="*/ 2147483647 h 206"/>
                <a:gd name="T68" fmla="*/ 2147483647 w 48"/>
                <a:gd name="T69" fmla="*/ 2147483647 h 206"/>
                <a:gd name="T70" fmla="*/ 2147483647 w 48"/>
                <a:gd name="T71" fmla="*/ 2147483647 h 206"/>
                <a:gd name="T72" fmla="*/ 2147483647 w 48"/>
                <a:gd name="T73" fmla="*/ 2147483647 h 206"/>
                <a:gd name="T74" fmla="*/ 2147483647 w 48"/>
                <a:gd name="T75" fmla="*/ 2147483647 h 206"/>
                <a:gd name="T76" fmla="*/ 2147483647 w 48"/>
                <a:gd name="T77" fmla="*/ 2147483647 h 206"/>
                <a:gd name="T78" fmla="*/ 2147483647 w 48"/>
                <a:gd name="T79" fmla="*/ 2147483647 h 206"/>
                <a:gd name="T80" fmla="*/ 2147483647 w 48"/>
                <a:gd name="T81" fmla="*/ 2147483647 h 206"/>
                <a:gd name="T82" fmla="*/ 2147483647 w 48"/>
                <a:gd name="T83" fmla="*/ 2147483647 h 206"/>
                <a:gd name="T84" fmla="*/ 2147483647 w 48"/>
                <a:gd name="T85" fmla="*/ 2147483647 h 206"/>
                <a:gd name="T86" fmla="*/ 2147483647 w 48"/>
                <a:gd name="T87" fmla="*/ 0 h 206"/>
                <a:gd name="T88" fmla="*/ 2147483647 w 48"/>
                <a:gd name="T89" fmla="*/ 2147483647 h 206"/>
                <a:gd name="T90" fmla="*/ 2147483647 w 48"/>
                <a:gd name="T91" fmla="*/ 2147483647 h 206"/>
                <a:gd name="T92" fmla="*/ 2147483647 w 48"/>
                <a:gd name="T93" fmla="*/ 2147483647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206"/>
                <a:gd name="T143" fmla="*/ 48 w 48"/>
                <a:gd name="T144" fmla="*/ 206 h 2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206">
                  <a:moveTo>
                    <a:pt x="30" y="3"/>
                  </a:moveTo>
                  <a:lnTo>
                    <a:pt x="30" y="3"/>
                  </a:lnTo>
                  <a:lnTo>
                    <a:pt x="32" y="9"/>
                  </a:lnTo>
                  <a:lnTo>
                    <a:pt x="36" y="19"/>
                  </a:lnTo>
                  <a:lnTo>
                    <a:pt x="39" y="31"/>
                  </a:lnTo>
                  <a:lnTo>
                    <a:pt x="42" y="47"/>
                  </a:lnTo>
                  <a:lnTo>
                    <a:pt x="45" y="66"/>
                  </a:lnTo>
                  <a:lnTo>
                    <a:pt x="47" y="90"/>
                  </a:lnTo>
                  <a:lnTo>
                    <a:pt x="48" y="116"/>
                  </a:lnTo>
                  <a:lnTo>
                    <a:pt x="48" y="143"/>
                  </a:lnTo>
                  <a:lnTo>
                    <a:pt x="47" y="164"/>
                  </a:lnTo>
                  <a:lnTo>
                    <a:pt x="45" y="180"/>
                  </a:lnTo>
                  <a:lnTo>
                    <a:pt x="42" y="191"/>
                  </a:lnTo>
                  <a:lnTo>
                    <a:pt x="40" y="196"/>
                  </a:lnTo>
                  <a:lnTo>
                    <a:pt x="37" y="200"/>
                  </a:lnTo>
                  <a:lnTo>
                    <a:pt x="34" y="202"/>
                  </a:lnTo>
                  <a:lnTo>
                    <a:pt x="30" y="204"/>
                  </a:lnTo>
                  <a:lnTo>
                    <a:pt x="27" y="205"/>
                  </a:lnTo>
                  <a:lnTo>
                    <a:pt x="23" y="206"/>
                  </a:lnTo>
                  <a:lnTo>
                    <a:pt x="13" y="205"/>
                  </a:lnTo>
                  <a:lnTo>
                    <a:pt x="9" y="204"/>
                  </a:lnTo>
                  <a:lnTo>
                    <a:pt x="4" y="200"/>
                  </a:lnTo>
                  <a:lnTo>
                    <a:pt x="2" y="195"/>
                  </a:lnTo>
                  <a:lnTo>
                    <a:pt x="1" y="188"/>
                  </a:lnTo>
                  <a:lnTo>
                    <a:pt x="0" y="181"/>
                  </a:lnTo>
                  <a:lnTo>
                    <a:pt x="0" y="172"/>
                  </a:lnTo>
                  <a:lnTo>
                    <a:pt x="1" y="153"/>
                  </a:lnTo>
                  <a:lnTo>
                    <a:pt x="4" y="133"/>
                  </a:lnTo>
                  <a:lnTo>
                    <a:pt x="9" y="113"/>
                  </a:lnTo>
                  <a:lnTo>
                    <a:pt x="15" y="85"/>
                  </a:lnTo>
                  <a:lnTo>
                    <a:pt x="16" y="76"/>
                  </a:lnTo>
                  <a:lnTo>
                    <a:pt x="17" y="64"/>
                  </a:lnTo>
                  <a:lnTo>
                    <a:pt x="18" y="40"/>
                  </a:lnTo>
                  <a:lnTo>
                    <a:pt x="18" y="20"/>
                  </a:lnTo>
                  <a:lnTo>
                    <a:pt x="17" y="10"/>
                  </a:lnTo>
                  <a:lnTo>
                    <a:pt x="18" y="8"/>
                  </a:lnTo>
                  <a:lnTo>
                    <a:pt x="19" y="6"/>
                  </a:lnTo>
                  <a:lnTo>
                    <a:pt x="23" y="2"/>
                  </a:lnTo>
                  <a:lnTo>
                    <a:pt x="25" y="1"/>
                  </a:lnTo>
                  <a:lnTo>
                    <a:pt x="27" y="0"/>
                  </a:lnTo>
                  <a:lnTo>
                    <a:pt x="29" y="1"/>
                  </a:lnTo>
                  <a:lnTo>
                    <a:pt x="30" y="3"/>
                  </a:lnTo>
                  <a:close/>
                </a:path>
              </a:pathLst>
            </a:custGeom>
            <a:solidFill>
              <a:srgbClr val="584F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3" name="Freeform 44"/>
            <p:cNvSpPr>
              <a:spLocks/>
            </p:cNvSpPr>
            <p:nvPr/>
          </p:nvSpPr>
          <p:spPr bwMode="auto">
            <a:xfrm rot="-235569">
              <a:off x="1039338" y="4196453"/>
              <a:ext cx="114300" cy="161925"/>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0 w 72"/>
                <a:gd name="T47" fmla="*/ 2147483647 h 102"/>
                <a:gd name="T48" fmla="*/ 0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0 h 102"/>
                <a:gd name="T58" fmla="*/ 2147483647 w 72"/>
                <a:gd name="T59" fmla="*/ 2147483647 h 102"/>
                <a:gd name="T60" fmla="*/ 2147483647 w 72"/>
                <a:gd name="T61" fmla="*/ 2147483647 h 102"/>
                <a:gd name="T62" fmla="*/ 2147483647 w 72"/>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57" y="6"/>
                  </a:moveTo>
                  <a:lnTo>
                    <a:pt x="57" y="6"/>
                  </a:lnTo>
                  <a:lnTo>
                    <a:pt x="60" y="11"/>
                  </a:lnTo>
                  <a:lnTo>
                    <a:pt x="61" y="15"/>
                  </a:lnTo>
                  <a:lnTo>
                    <a:pt x="62" y="20"/>
                  </a:lnTo>
                  <a:lnTo>
                    <a:pt x="62" y="27"/>
                  </a:lnTo>
                  <a:lnTo>
                    <a:pt x="64" y="33"/>
                  </a:lnTo>
                  <a:lnTo>
                    <a:pt x="68" y="38"/>
                  </a:lnTo>
                  <a:lnTo>
                    <a:pt x="71" y="42"/>
                  </a:lnTo>
                  <a:lnTo>
                    <a:pt x="72" y="42"/>
                  </a:lnTo>
                  <a:lnTo>
                    <a:pt x="72" y="43"/>
                  </a:lnTo>
                  <a:lnTo>
                    <a:pt x="71" y="45"/>
                  </a:lnTo>
                  <a:lnTo>
                    <a:pt x="68" y="47"/>
                  </a:lnTo>
                  <a:lnTo>
                    <a:pt x="70" y="50"/>
                  </a:lnTo>
                  <a:lnTo>
                    <a:pt x="68" y="52"/>
                  </a:lnTo>
                  <a:lnTo>
                    <a:pt x="66" y="58"/>
                  </a:lnTo>
                  <a:lnTo>
                    <a:pt x="65" y="60"/>
                  </a:lnTo>
                  <a:lnTo>
                    <a:pt x="66" y="63"/>
                  </a:lnTo>
                  <a:lnTo>
                    <a:pt x="66" y="65"/>
                  </a:lnTo>
                  <a:lnTo>
                    <a:pt x="64" y="67"/>
                  </a:lnTo>
                  <a:lnTo>
                    <a:pt x="61" y="68"/>
                  </a:lnTo>
                  <a:lnTo>
                    <a:pt x="56" y="69"/>
                  </a:lnTo>
                  <a:lnTo>
                    <a:pt x="47" y="68"/>
                  </a:lnTo>
                  <a:lnTo>
                    <a:pt x="44" y="68"/>
                  </a:lnTo>
                  <a:lnTo>
                    <a:pt x="42" y="69"/>
                  </a:lnTo>
                  <a:lnTo>
                    <a:pt x="38" y="81"/>
                  </a:lnTo>
                  <a:lnTo>
                    <a:pt x="35" y="91"/>
                  </a:lnTo>
                  <a:lnTo>
                    <a:pt x="34" y="102"/>
                  </a:lnTo>
                  <a:lnTo>
                    <a:pt x="14" y="86"/>
                  </a:lnTo>
                  <a:lnTo>
                    <a:pt x="16" y="78"/>
                  </a:lnTo>
                  <a:lnTo>
                    <a:pt x="18" y="72"/>
                  </a:lnTo>
                  <a:lnTo>
                    <a:pt x="18" y="66"/>
                  </a:lnTo>
                  <a:lnTo>
                    <a:pt x="16" y="62"/>
                  </a:lnTo>
                  <a:lnTo>
                    <a:pt x="12" y="57"/>
                  </a:lnTo>
                  <a:lnTo>
                    <a:pt x="8" y="51"/>
                  </a:lnTo>
                  <a:lnTo>
                    <a:pt x="4" y="46"/>
                  </a:lnTo>
                  <a:lnTo>
                    <a:pt x="1" y="41"/>
                  </a:lnTo>
                  <a:lnTo>
                    <a:pt x="0" y="34"/>
                  </a:lnTo>
                  <a:lnTo>
                    <a:pt x="0" y="28"/>
                  </a:lnTo>
                  <a:lnTo>
                    <a:pt x="0" y="23"/>
                  </a:lnTo>
                  <a:lnTo>
                    <a:pt x="2" y="19"/>
                  </a:lnTo>
                  <a:lnTo>
                    <a:pt x="6" y="12"/>
                  </a:lnTo>
                  <a:lnTo>
                    <a:pt x="10" y="6"/>
                  </a:lnTo>
                  <a:lnTo>
                    <a:pt x="14" y="3"/>
                  </a:lnTo>
                  <a:lnTo>
                    <a:pt x="19" y="1"/>
                  </a:lnTo>
                  <a:lnTo>
                    <a:pt x="28" y="0"/>
                  </a:lnTo>
                  <a:lnTo>
                    <a:pt x="39" y="0"/>
                  </a:lnTo>
                  <a:lnTo>
                    <a:pt x="45" y="1"/>
                  </a:lnTo>
                  <a:lnTo>
                    <a:pt x="50" y="2"/>
                  </a:lnTo>
                  <a:lnTo>
                    <a:pt x="55" y="4"/>
                  </a:lnTo>
                  <a:lnTo>
                    <a:pt x="57" y="6"/>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4" name="Freeform 45"/>
            <p:cNvSpPr>
              <a:spLocks/>
            </p:cNvSpPr>
            <p:nvPr/>
          </p:nvSpPr>
          <p:spPr bwMode="auto">
            <a:xfrm rot="-235569">
              <a:off x="1137869" y="4270972"/>
              <a:ext cx="12700" cy="12700"/>
            </a:xfrm>
            <a:custGeom>
              <a:avLst/>
              <a:gdLst>
                <a:gd name="T0" fmla="*/ 0 w 8"/>
                <a:gd name="T1" fmla="*/ 2147483647 h 8"/>
                <a:gd name="T2" fmla="*/ 0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0 h 8"/>
                <a:gd name="T18" fmla="*/ 2147483647 w 8"/>
                <a:gd name="T19" fmla="*/ 2147483647 h 8"/>
                <a:gd name="T20" fmla="*/ 2147483647 w 8"/>
                <a:gd name="T21" fmla="*/ 2147483647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0 w 8"/>
                <a:gd name="T41" fmla="*/ 2147483647 h 8"/>
                <a:gd name="T42" fmla="*/ 0 w 8"/>
                <a:gd name="T43" fmla="*/ 2147483647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8"/>
                <a:gd name="T68" fmla="*/ 8 w 8"/>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8">
                  <a:moveTo>
                    <a:pt x="0" y="4"/>
                  </a:moveTo>
                  <a:lnTo>
                    <a:pt x="0" y="4"/>
                  </a:lnTo>
                  <a:lnTo>
                    <a:pt x="1" y="4"/>
                  </a:lnTo>
                  <a:lnTo>
                    <a:pt x="3" y="3"/>
                  </a:lnTo>
                  <a:lnTo>
                    <a:pt x="6" y="2"/>
                  </a:lnTo>
                  <a:lnTo>
                    <a:pt x="6" y="1"/>
                  </a:lnTo>
                  <a:lnTo>
                    <a:pt x="7" y="0"/>
                  </a:lnTo>
                  <a:lnTo>
                    <a:pt x="8" y="1"/>
                  </a:lnTo>
                  <a:lnTo>
                    <a:pt x="8" y="2"/>
                  </a:lnTo>
                  <a:lnTo>
                    <a:pt x="7" y="4"/>
                  </a:lnTo>
                  <a:lnTo>
                    <a:pt x="7" y="6"/>
                  </a:lnTo>
                  <a:lnTo>
                    <a:pt x="7" y="7"/>
                  </a:lnTo>
                  <a:lnTo>
                    <a:pt x="6" y="8"/>
                  </a:lnTo>
                  <a:lnTo>
                    <a:pt x="4" y="8"/>
                  </a:lnTo>
                  <a:lnTo>
                    <a:pt x="2" y="7"/>
                  </a:lnTo>
                  <a:lnTo>
                    <a:pt x="0" y="4"/>
                  </a:lnTo>
                  <a:close/>
                </a:path>
              </a:pathLst>
            </a:custGeom>
            <a:solidFill>
              <a:srgbClr val="CA6A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5" name="Freeform 46"/>
            <p:cNvSpPr>
              <a:spLocks/>
            </p:cNvSpPr>
            <p:nvPr/>
          </p:nvSpPr>
          <p:spPr bwMode="auto">
            <a:xfrm rot="-235569">
              <a:off x="1046371" y="4588478"/>
              <a:ext cx="96838" cy="557213"/>
            </a:xfrm>
            <a:custGeom>
              <a:avLst/>
              <a:gdLst>
                <a:gd name="T0" fmla="*/ 2147483647 w 61"/>
                <a:gd name="T1" fmla="*/ 2147483647 h 351"/>
                <a:gd name="T2" fmla="*/ 2147483647 w 61"/>
                <a:gd name="T3" fmla="*/ 2147483647 h 351"/>
                <a:gd name="T4" fmla="*/ 2147483647 w 61"/>
                <a:gd name="T5" fmla="*/ 2147483647 h 351"/>
                <a:gd name="T6" fmla="*/ 2147483647 w 61"/>
                <a:gd name="T7" fmla="*/ 2147483647 h 351"/>
                <a:gd name="T8" fmla="*/ 2147483647 w 61"/>
                <a:gd name="T9" fmla="*/ 2147483647 h 351"/>
                <a:gd name="T10" fmla="*/ 2147483647 w 61"/>
                <a:gd name="T11" fmla="*/ 2147483647 h 351"/>
                <a:gd name="T12" fmla="*/ 2147483647 w 61"/>
                <a:gd name="T13" fmla="*/ 2147483647 h 351"/>
                <a:gd name="T14" fmla="*/ 2147483647 w 61"/>
                <a:gd name="T15" fmla="*/ 2147483647 h 351"/>
                <a:gd name="T16" fmla="*/ 2147483647 w 61"/>
                <a:gd name="T17" fmla="*/ 2147483647 h 351"/>
                <a:gd name="T18" fmla="*/ 2147483647 w 61"/>
                <a:gd name="T19" fmla="*/ 2147483647 h 351"/>
                <a:gd name="T20" fmla="*/ 2147483647 w 61"/>
                <a:gd name="T21" fmla="*/ 2147483647 h 351"/>
                <a:gd name="T22" fmla="*/ 2147483647 w 61"/>
                <a:gd name="T23" fmla="*/ 2147483647 h 351"/>
                <a:gd name="T24" fmla="*/ 2147483647 w 61"/>
                <a:gd name="T25" fmla="*/ 2147483647 h 351"/>
                <a:gd name="T26" fmla="*/ 2147483647 w 61"/>
                <a:gd name="T27" fmla="*/ 2147483647 h 351"/>
                <a:gd name="T28" fmla="*/ 2147483647 w 61"/>
                <a:gd name="T29" fmla="*/ 2147483647 h 351"/>
                <a:gd name="T30" fmla="*/ 0 w 61"/>
                <a:gd name="T31" fmla="*/ 2147483647 h 351"/>
                <a:gd name="T32" fmla="*/ 0 w 61"/>
                <a:gd name="T33" fmla="*/ 2147483647 h 351"/>
                <a:gd name="T34" fmla="*/ 2147483647 w 61"/>
                <a:gd name="T35" fmla="*/ 2147483647 h 351"/>
                <a:gd name="T36" fmla="*/ 2147483647 w 61"/>
                <a:gd name="T37" fmla="*/ 2147483647 h 351"/>
                <a:gd name="T38" fmla="*/ 2147483647 w 61"/>
                <a:gd name="T39" fmla="*/ 2147483647 h 351"/>
                <a:gd name="T40" fmla="*/ 2147483647 w 61"/>
                <a:gd name="T41" fmla="*/ 2147483647 h 351"/>
                <a:gd name="T42" fmla="*/ 2147483647 w 61"/>
                <a:gd name="T43" fmla="*/ 2147483647 h 351"/>
                <a:gd name="T44" fmla="*/ 2147483647 w 61"/>
                <a:gd name="T45" fmla="*/ 2147483647 h 351"/>
                <a:gd name="T46" fmla="*/ 2147483647 w 61"/>
                <a:gd name="T47" fmla="*/ 2147483647 h 351"/>
                <a:gd name="T48" fmla="*/ 2147483647 w 61"/>
                <a:gd name="T49" fmla="*/ 2147483647 h 351"/>
                <a:gd name="T50" fmla="*/ 2147483647 w 61"/>
                <a:gd name="T51" fmla="*/ 2147483647 h 351"/>
                <a:gd name="T52" fmla="*/ 2147483647 w 61"/>
                <a:gd name="T53" fmla="*/ 2147483647 h 351"/>
                <a:gd name="T54" fmla="*/ 2147483647 w 61"/>
                <a:gd name="T55" fmla="*/ 2147483647 h 351"/>
                <a:gd name="T56" fmla="*/ 2147483647 w 61"/>
                <a:gd name="T57" fmla="*/ 2147483647 h 351"/>
                <a:gd name="T58" fmla="*/ 2147483647 w 61"/>
                <a:gd name="T59" fmla="*/ 2147483647 h 351"/>
                <a:gd name="T60" fmla="*/ 2147483647 w 61"/>
                <a:gd name="T61" fmla="*/ 2147483647 h 351"/>
                <a:gd name="T62" fmla="*/ 2147483647 w 61"/>
                <a:gd name="T63" fmla="*/ 2147483647 h 351"/>
                <a:gd name="T64" fmla="*/ 2147483647 w 61"/>
                <a:gd name="T65" fmla="*/ 2147483647 h 351"/>
                <a:gd name="T66" fmla="*/ 2147483647 w 61"/>
                <a:gd name="T67" fmla="*/ 2147483647 h 351"/>
                <a:gd name="T68" fmla="*/ 2147483647 w 61"/>
                <a:gd name="T69" fmla="*/ 2147483647 h 351"/>
                <a:gd name="T70" fmla="*/ 2147483647 w 61"/>
                <a:gd name="T71" fmla="*/ 2147483647 h 351"/>
                <a:gd name="T72" fmla="*/ 2147483647 w 61"/>
                <a:gd name="T73" fmla="*/ 2147483647 h 351"/>
                <a:gd name="T74" fmla="*/ 2147483647 w 61"/>
                <a:gd name="T75" fmla="*/ 2147483647 h 351"/>
                <a:gd name="T76" fmla="*/ 2147483647 w 61"/>
                <a:gd name="T77" fmla="*/ 2147483647 h 351"/>
                <a:gd name="T78" fmla="*/ 2147483647 w 61"/>
                <a:gd name="T79" fmla="*/ 2147483647 h 351"/>
                <a:gd name="T80" fmla="*/ 2147483647 w 61"/>
                <a:gd name="T81" fmla="*/ 2147483647 h 351"/>
                <a:gd name="T82" fmla="*/ 2147483647 w 61"/>
                <a:gd name="T83" fmla="*/ 2147483647 h 351"/>
                <a:gd name="T84" fmla="*/ 2147483647 w 61"/>
                <a:gd name="T85" fmla="*/ 2147483647 h 351"/>
                <a:gd name="T86" fmla="*/ 2147483647 w 61"/>
                <a:gd name="T87" fmla="*/ 2147483647 h 351"/>
                <a:gd name="T88" fmla="*/ 2147483647 w 61"/>
                <a:gd name="T89" fmla="*/ 2147483647 h 351"/>
                <a:gd name="T90" fmla="*/ 2147483647 w 61"/>
                <a:gd name="T91" fmla="*/ 2147483647 h 351"/>
                <a:gd name="T92" fmla="*/ 2147483647 w 61"/>
                <a:gd name="T93" fmla="*/ 2147483647 h 351"/>
                <a:gd name="T94" fmla="*/ 2147483647 w 61"/>
                <a:gd name="T95" fmla="*/ 0 h 351"/>
                <a:gd name="T96" fmla="*/ 2147483647 w 61"/>
                <a:gd name="T97" fmla="*/ 0 h 351"/>
                <a:gd name="T98" fmla="*/ 2147483647 w 61"/>
                <a:gd name="T99" fmla="*/ 2147483647 h 351"/>
                <a:gd name="T100" fmla="*/ 2147483647 w 61"/>
                <a:gd name="T101" fmla="*/ 2147483647 h 351"/>
                <a:gd name="T102" fmla="*/ 2147483647 w 61"/>
                <a:gd name="T103" fmla="*/ 2147483647 h 351"/>
                <a:gd name="T104" fmla="*/ 2147483647 w 61"/>
                <a:gd name="T105" fmla="*/ 2147483647 h 351"/>
                <a:gd name="T106" fmla="*/ 2147483647 w 61"/>
                <a:gd name="T107" fmla="*/ 2147483647 h 351"/>
                <a:gd name="T108" fmla="*/ 2147483647 w 61"/>
                <a:gd name="T109" fmla="*/ 2147483647 h 351"/>
                <a:gd name="T110" fmla="*/ 2147483647 w 61"/>
                <a:gd name="T111" fmla="*/ 2147483647 h 351"/>
                <a:gd name="T112" fmla="*/ 2147483647 w 61"/>
                <a:gd name="T113" fmla="*/ 2147483647 h 351"/>
                <a:gd name="T114" fmla="*/ 2147483647 w 61"/>
                <a:gd name="T115" fmla="*/ 2147483647 h 351"/>
                <a:gd name="T116" fmla="*/ 2147483647 w 61"/>
                <a:gd name="T117" fmla="*/ 2147483647 h 351"/>
                <a:gd name="T118" fmla="*/ 2147483647 w 61"/>
                <a:gd name="T119" fmla="*/ 2147483647 h 351"/>
                <a:gd name="T120" fmla="*/ 2147483647 w 61"/>
                <a:gd name="T121" fmla="*/ 2147483647 h 3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
                <a:gd name="T184" fmla="*/ 0 h 351"/>
                <a:gd name="T185" fmla="*/ 61 w 61"/>
                <a:gd name="T186" fmla="*/ 351 h 3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 h="351">
                  <a:moveTo>
                    <a:pt x="18" y="72"/>
                  </a:moveTo>
                  <a:lnTo>
                    <a:pt x="18" y="72"/>
                  </a:lnTo>
                  <a:lnTo>
                    <a:pt x="22" y="86"/>
                  </a:lnTo>
                  <a:lnTo>
                    <a:pt x="31" y="119"/>
                  </a:lnTo>
                  <a:lnTo>
                    <a:pt x="35" y="139"/>
                  </a:lnTo>
                  <a:lnTo>
                    <a:pt x="38" y="160"/>
                  </a:lnTo>
                  <a:lnTo>
                    <a:pt x="39" y="178"/>
                  </a:lnTo>
                  <a:lnTo>
                    <a:pt x="38" y="185"/>
                  </a:lnTo>
                  <a:lnTo>
                    <a:pt x="37" y="192"/>
                  </a:lnTo>
                  <a:lnTo>
                    <a:pt x="26" y="222"/>
                  </a:lnTo>
                  <a:lnTo>
                    <a:pt x="15" y="259"/>
                  </a:lnTo>
                  <a:lnTo>
                    <a:pt x="8" y="280"/>
                  </a:lnTo>
                  <a:lnTo>
                    <a:pt x="4" y="301"/>
                  </a:lnTo>
                  <a:lnTo>
                    <a:pt x="1" y="323"/>
                  </a:lnTo>
                  <a:lnTo>
                    <a:pt x="0" y="345"/>
                  </a:lnTo>
                  <a:lnTo>
                    <a:pt x="4" y="347"/>
                  </a:lnTo>
                  <a:lnTo>
                    <a:pt x="9" y="349"/>
                  </a:lnTo>
                  <a:lnTo>
                    <a:pt x="16" y="351"/>
                  </a:lnTo>
                  <a:lnTo>
                    <a:pt x="24" y="351"/>
                  </a:lnTo>
                  <a:lnTo>
                    <a:pt x="35" y="350"/>
                  </a:lnTo>
                  <a:lnTo>
                    <a:pt x="46" y="347"/>
                  </a:lnTo>
                  <a:lnTo>
                    <a:pt x="52" y="344"/>
                  </a:lnTo>
                  <a:lnTo>
                    <a:pt x="57" y="340"/>
                  </a:lnTo>
                  <a:lnTo>
                    <a:pt x="55" y="328"/>
                  </a:lnTo>
                  <a:lnTo>
                    <a:pt x="53" y="314"/>
                  </a:lnTo>
                  <a:lnTo>
                    <a:pt x="51" y="296"/>
                  </a:lnTo>
                  <a:lnTo>
                    <a:pt x="50" y="274"/>
                  </a:lnTo>
                  <a:lnTo>
                    <a:pt x="50" y="250"/>
                  </a:lnTo>
                  <a:lnTo>
                    <a:pt x="53" y="222"/>
                  </a:lnTo>
                  <a:lnTo>
                    <a:pt x="55" y="208"/>
                  </a:lnTo>
                  <a:lnTo>
                    <a:pt x="57" y="194"/>
                  </a:lnTo>
                  <a:lnTo>
                    <a:pt x="59" y="181"/>
                  </a:lnTo>
                  <a:lnTo>
                    <a:pt x="61" y="151"/>
                  </a:lnTo>
                  <a:lnTo>
                    <a:pt x="61" y="133"/>
                  </a:lnTo>
                  <a:lnTo>
                    <a:pt x="61" y="113"/>
                  </a:lnTo>
                  <a:lnTo>
                    <a:pt x="60" y="91"/>
                  </a:lnTo>
                  <a:lnTo>
                    <a:pt x="56" y="72"/>
                  </a:lnTo>
                  <a:lnTo>
                    <a:pt x="54" y="55"/>
                  </a:lnTo>
                  <a:lnTo>
                    <a:pt x="53" y="40"/>
                  </a:lnTo>
                  <a:lnTo>
                    <a:pt x="52" y="27"/>
                  </a:lnTo>
                  <a:lnTo>
                    <a:pt x="52" y="17"/>
                  </a:lnTo>
                  <a:lnTo>
                    <a:pt x="53" y="3"/>
                  </a:lnTo>
                  <a:lnTo>
                    <a:pt x="54" y="0"/>
                  </a:lnTo>
                  <a:lnTo>
                    <a:pt x="44" y="3"/>
                  </a:lnTo>
                  <a:lnTo>
                    <a:pt x="34" y="9"/>
                  </a:lnTo>
                  <a:lnTo>
                    <a:pt x="23" y="15"/>
                  </a:lnTo>
                  <a:lnTo>
                    <a:pt x="19" y="20"/>
                  </a:lnTo>
                  <a:lnTo>
                    <a:pt x="15" y="25"/>
                  </a:lnTo>
                  <a:lnTo>
                    <a:pt x="11" y="31"/>
                  </a:lnTo>
                  <a:lnTo>
                    <a:pt x="9" y="38"/>
                  </a:lnTo>
                  <a:lnTo>
                    <a:pt x="8" y="45"/>
                  </a:lnTo>
                  <a:lnTo>
                    <a:pt x="9" y="53"/>
                  </a:lnTo>
                  <a:lnTo>
                    <a:pt x="12" y="62"/>
                  </a:lnTo>
                  <a:lnTo>
                    <a:pt x="18" y="72"/>
                  </a:lnTo>
                  <a:close/>
                </a:path>
              </a:pathLst>
            </a:custGeom>
            <a:solidFill>
              <a:srgbClr val="6058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6" name="Freeform 47"/>
            <p:cNvSpPr>
              <a:spLocks/>
            </p:cNvSpPr>
            <p:nvPr/>
          </p:nvSpPr>
          <p:spPr bwMode="auto">
            <a:xfrm rot="-235569">
              <a:off x="815555" y="4627259"/>
              <a:ext cx="306388" cy="469900"/>
            </a:xfrm>
            <a:custGeom>
              <a:avLst/>
              <a:gdLst>
                <a:gd name="T0" fmla="*/ 2147483647 w 193"/>
                <a:gd name="T1" fmla="*/ 2147483647 h 296"/>
                <a:gd name="T2" fmla="*/ 2147483647 w 193"/>
                <a:gd name="T3" fmla="*/ 2147483647 h 296"/>
                <a:gd name="T4" fmla="*/ 2147483647 w 193"/>
                <a:gd name="T5" fmla="*/ 2147483647 h 296"/>
                <a:gd name="T6" fmla="*/ 2147483647 w 193"/>
                <a:gd name="T7" fmla="*/ 2147483647 h 296"/>
                <a:gd name="T8" fmla="*/ 2147483647 w 193"/>
                <a:gd name="T9" fmla="*/ 2147483647 h 296"/>
                <a:gd name="T10" fmla="*/ 2147483647 w 193"/>
                <a:gd name="T11" fmla="*/ 2147483647 h 296"/>
                <a:gd name="T12" fmla="*/ 2147483647 w 193"/>
                <a:gd name="T13" fmla="*/ 2147483647 h 296"/>
                <a:gd name="T14" fmla="*/ 2147483647 w 193"/>
                <a:gd name="T15" fmla="*/ 2147483647 h 296"/>
                <a:gd name="T16" fmla="*/ 2147483647 w 193"/>
                <a:gd name="T17" fmla="*/ 2147483647 h 296"/>
                <a:gd name="T18" fmla="*/ 2147483647 w 193"/>
                <a:gd name="T19" fmla="*/ 2147483647 h 296"/>
                <a:gd name="T20" fmla="*/ 2147483647 w 193"/>
                <a:gd name="T21" fmla="*/ 2147483647 h 296"/>
                <a:gd name="T22" fmla="*/ 2147483647 w 193"/>
                <a:gd name="T23" fmla="*/ 2147483647 h 296"/>
                <a:gd name="T24" fmla="*/ 2147483647 w 193"/>
                <a:gd name="T25" fmla="*/ 2147483647 h 296"/>
                <a:gd name="T26" fmla="*/ 2147483647 w 193"/>
                <a:gd name="T27" fmla="*/ 2147483647 h 296"/>
                <a:gd name="T28" fmla="*/ 2147483647 w 193"/>
                <a:gd name="T29" fmla="*/ 2147483647 h 296"/>
                <a:gd name="T30" fmla="*/ 2147483647 w 193"/>
                <a:gd name="T31" fmla="*/ 2147483647 h 296"/>
                <a:gd name="T32" fmla="*/ 0 w 193"/>
                <a:gd name="T33" fmla="*/ 2147483647 h 296"/>
                <a:gd name="T34" fmla="*/ 0 w 193"/>
                <a:gd name="T35" fmla="*/ 2147483647 h 296"/>
                <a:gd name="T36" fmla="*/ 0 w 193"/>
                <a:gd name="T37" fmla="*/ 2147483647 h 296"/>
                <a:gd name="T38" fmla="*/ 2147483647 w 193"/>
                <a:gd name="T39" fmla="*/ 2147483647 h 296"/>
                <a:gd name="T40" fmla="*/ 2147483647 w 193"/>
                <a:gd name="T41" fmla="*/ 2147483647 h 296"/>
                <a:gd name="T42" fmla="*/ 2147483647 w 193"/>
                <a:gd name="T43" fmla="*/ 2147483647 h 296"/>
                <a:gd name="T44" fmla="*/ 2147483647 w 193"/>
                <a:gd name="T45" fmla="*/ 2147483647 h 296"/>
                <a:gd name="T46" fmla="*/ 2147483647 w 193"/>
                <a:gd name="T47" fmla="*/ 2147483647 h 296"/>
                <a:gd name="T48" fmla="*/ 2147483647 w 193"/>
                <a:gd name="T49" fmla="*/ 2147483647 h 296"/>
                <a:gd name="T50" fmla="*/ 2147483647 w 193"/>
                <a:gd name="T51" fmla="*/ 2147483647 h 296"/>
                <a:gd name="T52" fmla="*/ 2147483647 w 193"/>
                <a:gd name="T53" fmla="*/ 2147483647 h 296"/>
                <a:gd name="T54" fmla="*/ 2147483647 w 193"/>
                <a:gd name="T55" fmla="*/ 2147483647 h 296"/>
                <a:gd name="T56" fmla="*/ 2147483647 w 193"/>
                <a:gd name="T57" fmla="*/ 2147483647 h 296"/>
                <a:gd name="T58" fmla="*/ 2147483647 w 193"/>
                <a:gd name="T59" fmla="*/ 2147483647 h 296"/>
                <a:gd name="T60" fmla="*/ 2147483647 w 193"/>
                <a:gd name="T61" fmla="*/ 2147483647 h 296"/>
                <a:gd name="T62" fmla="*/ 2147483647 w 193"/>
                <a:gd name="T63" fmla="*/ 2147483647 h 296"/>
                <a:gd name="T64" fmla="*/ 2147483647 w 193"/>
                <a:gd name="T65" fmla="*/ 2147483647 h 296"/>
                <a:gd name="T66" fmla="*/ 2147483647 w 193"/>
                <a:gd name="T67" fmla="*/ 2147483647 h 296"/>
                <a:gd name="T68" fmla="*/ 2147483647 w 193"/>
                <a:gd name="T69" fmla="*/ 2147483647 h 296"/>
                <a:gd name="T70" fmla="*/ 2147483647 w 193"/>
                <a:gd name="T71" fmla="*/ 2147483647 h 296"/>
                <a:gd name="T72" fmla="*/ 2147483647 w 193"/>
                <a:gd name="T73" fmla="*/ 2147483647 h 296"/>
                <a:gd name="T74" fmla="*/ 2147483647 w 193"/>
                <a:gd name="T75" fmla="*/ 2147483647 h 296"/>
                <a:gd name="T76" fmla="*/ 2147483647 w 193"/>
                <a:gd name="T77" fmla="*/ 2147483647 h 296"/>
                <a:gd name="T78" fmla="*/ 2147483647 w 193"/>
                <a:gd name="T79" fmla="*/ 2147483647 h 296"/>
                <a:gd name="T80" fmla="*/ 2147483647 w 193"/>
                <a:gd name="T81" fmla="*/ 2147483647 h 296"/>
                <a:gd name="T82" fmla="*/ 2147483647 w 193"/>
                <a:gd name="T83" fmla="*/ 2147483647 h 296"/>
                <a:gd name="T84" fmla="*/ 2147483647 w 193"/>
                <a:gd name="T85" fmla="*/ 2147483647 h 296"/>
                <a:gd name="T86" fmla="*/ 2147483647 w 193"/>
                <a:gd name="T87" fmla="*/ 2147483647 h 296"/>
                <a:gd name="T88" fmla="*/ 2147483647 w 193"/>
                <a:gd name="T89" fmla="*/ 2147483647 h 296"/>
                <a:gd name="T90" fmla="*/ 2147483647 w 193"/>
                <a:gd name="T91" fmla="*/ 2147483647 h 296"/>
                <a:gd name="T92" fmla="*/ 2147483647 w 193"/>
                <a:gd name="T93" fmla="*/ 2147483647 h 296"/>
                <a:gd name="T94" fmla="*/ 2147483647 w 193"/>
                <a:gd name="T95" fmla="*/ 2147483647 h 296"/>
                <a:gd name="T96" fmla="*/ 2147483647 w 193"/>
                <a:gd name="T97" fmla="*/ 2147483647 h 296"/>
                <a:gd name="T98" fmla="*/ 2147483647 w 193"/>
                <a:gd name="T99" fmla="*/ 2147483647 h 296"/>
                <a:gd name="T100" fmla="*/ 2147483647 w 193"/>
                <a:gd name="T101" fmla="*/ 2147483647 h 296"/>
                <a:gd name="T102" fmla="*/ 2147483647 w 193"/>
                <a:gd name="T103" fmla="*/ 2147483647 h 296"/>
                <a:gd name="T104" fmla="*/ 2147483647 w 193"/>
                <a:gd name="T105" fmla="*/ 2147483647 h 296"/>
                <a:gd name="T106" fmla="*/ 2147483647 w 193"/>
                <a:gd name="T107" fmla="*/ 2147483647 h 296"/>
                <a:gd name="T108" fmla="*/ 2147483647 w 193"/>
                <a:gd name="T109" fmla="*/ 0 h 296"/>
                <a:gd name="T110" fmla="*/ 2147483647 w 193"/>
                <a:gd name="T111" fmla="*/ 0 h 296"/>
                <a:gd name="T112" fmla="*/ 2147483647 w 193"/>
                <a:gd name="T113" fmla="*/ 2147483647 h 296"/>
                <a:gd name="T114" fmla="*/ 2147483647 w 193"/>
                <a:gd name="T115" fmla="*/ 2147483647 h 296"/>
                <a:gd name="T116" fmla="*/ 2147483647 w 193"/>
                <a:gd name="T117" fmla="*/ 2147483647 h 296"/>
                <a:gd name="T118" fmla="*/ 2147483647 w 193"/>
                <a:gd name="T119" fmla="*/ 2147483647 h 296"/>
                <a:gd name="T120" fmla="*/ 2147483647 w 193"/>
                <a:gd name="T121" fmla="*/ 2147483647 h 296"/>
                <a:gd name="T122" fmla="*/ 2147483647 w 193"/>
                <a:gd name="T123" fmla="*/ 2147483647 h 296"/>
                <a:gd name="T124" fmla="*/ 2147483647 w 193"/>
                <a:gd name="T125" fmla="*/ 2147483647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
                <a:gd name="T190" fmla="*/ 0 h 296"/>
                <a:gd name="T191" fmla="*/ 193 w 193"/>
                <a:gd name="T192" fmla="*/ 296 h 2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 h="296">
                  <a:moveTo>
                    <a:pt x="139" y="33"/>
                  </a:moveTo>
                  <a:lnTo>
                    <a:pt x="139" y="33"/>
                  </a:lnTo>
                  <a:lnTo>
                    <a:pt x="139" y="52"/>
                  </a:lnTo>
                  <a:lnTo>
                    <a:pt x="139" y="71"/>
                  </a:lnTo>
                  <a:lnTo>
                    <a:pt x="138" y="94"/>
                  </a:lnTo>
                  <a:lnTo>
                    <a:pt x="135" y="117"/>
                  </a:lnTo>
                  <a:lnTo>
                    <a:pt x="134" y="128"/>
                  </a:lnTo>
                  <a:lnTo>
                    <a:pt x="131" y="139"/>
                  </a:lnTo>
                  <a:lnTo>
                    <a:pt x="127" y="148"/>
                  </a:lnTo>
                  <a:lnTo>
                    <a:pt x="124" y="156"/>
                  </a:lnTo>
                  <a:lnTo>
                    <a:pt x="119" y="162"/>
                  </a:lnTo>
                  <a:lnTo>
                    <a:pt x="114" y="167"/>
                  </a:lnTo>
                  <a:lnTo>
                    <a:pt x="89" y="182"/>
                  </a:lnTo>
                  <a:lnTo>
                    <a:pt x="62" y="200"/>
                  </a:lnTo>
                  <a:lnTo>
                    <a:pt x="32" y="220"/>
                  </a:lnTo>
                  <a:lnTo>
                    <a:pt x="0" y="243"/>
                  </a:lnTo>
                  <a:lnTo>
                    <a:pt x="0" y="250"/>
                  </a:lnTo>
                  <a:lnTo>
                    <a:pt x="1" y="257"/>
                  </a:lnTo>
                  <a:lnTo>
                    <a:pt x="3" y="266"/>
                  </a:lnTo>
                  <a:lnTo>
                    <a:pt x="7" y="276"/>
                  </a:lnTo>
                  <a:lnTo>
                    <a:pt x="11" y="280"/>
                  </a:lnTo>
                  <a:lnTo>
                    <a:pt x="14" y="284"/>
                  </a:lnTo>
                  <a:lnTo>
                    <a:pt x="18" y="287"/>
                  </a:lnTo>
                  <a:lnTo>
                    <a:pt x="24" y="291"/>
                  </a:lnTo>
                  <a:lnTo>
                    <a:pt x="30" y="294"/>
                  </a:lnTo>
                  <a:lnTo>
                    <a:pt x="36" y="296"/>
                  </a:lnTo>
                  <a:lnTo>
                    <a:pt x="42" y="287"/>
                  </a:lnTo>
                  <a:lnTo>
                    <a:pt x="48" y="278"/>
                  </a:lnTo>
                  <a:lnTo>
                    <a:pt x="59" y="265"/>
                  </a:lnTo>
                  <a:lnTo>
                    <a:pt x="72" y="250"/>
                  </a:lnTo>
                  <a:lnTo>
                    <a:pt x="89" y="231"/>
                  </a:lnTo>
                  <a:lnTo>
                    <a:pt x="110" y="209"/>
                  </a:lnTo>
                  <a:lnTo>
                    <a:pt x="136" y="185"/>
                  </a:lnTo>
                  <a:lnTo>
                    <a:pt x="144" y="177"/>
                  </a:lnTo>
                  <a:lnTo>
                    <a:pt x="149" y="167"/>
                  </a:lnTo>
                  <a:lnTo>
                    <a:pt x="153" y="157"/>
                  </a:lnTo>
                  <a:lnTo>
                    <a:pt x="157" y="144"/>
                  </a:lnTo>
                  <a:lnTo>
                    <a:pt x="164" y="114"/>
                  </a:lnTo>
                  <a:lnTo>
                    <a:pt x="172" y="76"/>
                  </a:lnTo>
                  <a:lnTo>
                    <a:pt x="176" y="60"/>
                  </a:lnTo>
                  <a:lnTo>
                    <a:pt x="180" y="48"/>
                  </a:lnTo>
                  <a:lnTo>
                    <a:pt x="183" y="38"/>
                  </a:lnTo>
                  <a:lnTo>
                    <a:pt x="186" y="30"/>
                  </a:lnTo>
                  <a:lnTo>
                    <a:pt x="191" y="23"/>
                  </a:lnTo>
                  <a:lnTo>
                    <a:pt x="193" y="21"/>
                  </a:lnTo>
                  <a:lnTo>
                    <a:pt x="184" y="13"/>
                  </a:lnTo>
                  <a:lnTo>
                    <a:pt x="175" y="7"/>
                  </a:lnTo>
                  <a:lnTo>
                    <a:pt x="165" y="3"/>
                  </a:lnTo>
                  <a:lnTo>
                    <a:pt x="160" y="0"/>
                  </a:lnTo>
                  <a:lnTo>
                    <a:pt x="154" y="0"/>
                  </a:lnTo>
                  <a:lnTo>
                    <a:pt x="150" y="1"/>
                  </a:lnTo>
                  <a:lnTo>
                    <a:pt x="146" y="4"/>
                  </a:lnTo>
                  <a:lnTo>
                    <a:pt x="142" y="8"/>
                  </a:lnTo>
                  <a:lnTo>
                    <a:pt x="140" y="13"/>
                  </a:lnTo>
                  <a:lnTo>
                    <a:pt x="139" y="22"/>
                  </a:lnTo>
                  <a:lnTo>
                    <a:pt x="139" y="33"/>
                  </a:lnTo>
                  <a:close/>
                </a:path>
              </a:pathLst>
            </a:custGeom>
            <a:solidFill>
              <a:srgbClr val="6058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7" name="Freeform 48"/>
            <p:cNvSpPr>
              <a:spLocks/>
            </p:cNvSpPr>
            <p:nvPr/>
          </p:nvSpPr>
          <p:spPr bwMode="auto">
            <a:xfrm rot="-235569">
              <a:off x="1115154" y="4243720"/>
              <a:ext cx="17463" cy="7938"/>
            </a:xfrm>
            <a:custGeom>
              <a:avLst/>
              <a:gdLst>
                <a:gd name="T0" fmla="*/ 0 w 11"/>
                <a:gd name="T1" fmla="*/ 0 h 5"/>
                <a:gd name="T2" fmla="*/ 0 w 11"/>
                <a:gd name="T3" fmla="*/ 0 h 5"/>
                <a:gd name="T4" fmla="*/ 2147483647 w 11"/>
                <a:gd name="T5" fmla="*/ 2147483647 h 5"/>
                <a:gd name="T6" fmla="*/ 2147483647 w 11"/>
                <a:gd name="T7" fmla="*/ 2147483647 h 5"/>
                <a:gd name="T8" fmla="*/ 2147483647 w 11"/>
                <a:gd name="T9" fmla="*/ 2147483647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2147483647 w 11"/>
                <a:gd name="T21" fmla="*/ 2147483647 h 5"/>
                <a:gd name="T22" fmla="*/ 2147483647 w 11"/>
                <a:gd name="T23" fmla="*/ 2147483647 h 5"/>
                <a:gd name="T24" fmla="*/ 0 w 11"/>
                <a:gd name="T25" fmla="*/ 0 h 5"/>
                <a:gd name="T26" fmla="*/ 0 w 11"/>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5"/>
                <a:gd name="T44" fmla="*/ 11 w 11"/>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5">
                  <a:moveTo>
                    <a:pt x="0" y="0"/>
                  </a:moveTo>
                  <a:lnTo>
                    <a:pt x="0" y="0"/>
                  </a:lnTo>
                  <a:lnTo>
                    <a:pt x="6" y="2"/>
                  </a:lnTo>
                  <a:lnTo>
                    <a:pt x="9" y="3"/>
                  </a:lnTo>
                  <a:lnTo>
                    <a:pt x="10" y="3"/>
                  </a:lnTo>
                  <a:lnTo>
                    <a:pt x="11" y="1"/>
                  </a:lnTo>
                  <a:lnTo>
                    <a:pt x="11" y="3"/>
                  </a:lnTo>
                  <a:lnTo>
                    <a:pt x="10" y="5"/>
                  </a:lnTo>
                  <a:lnTo>
                    <a:pt x="9" y="5"/>
                  </a:lnTo>
                  <a:lnTo>
                    <a:pt x="7" y="5"/>
                  </a:lnTo>
                  <a:lnTo>
                    <a:pt x="5"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8" name="Freeform 49"/>
            <p:cNvSpPr>
              <a:spLocks/>
            </p:cNvSpPr>
            <p:nvPr/>
          </p:nvSpPr>
          <p:spPr bwMode="auto">
            <a:xfrm rot="-235569">
              <a:off x="1114928" y="4259602"/>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0 w 12"/>
                <a:gd name="T19" fmla="*/ 2147483647 h 10"/>
                <a:gd name="T20" fmla="*/ 0 w 12"/>
                <a:gd name="T21" fmla="*/ 2147483647 h 10"/>
                <a:gd name="T22" fmla="*/ 0 w 12"/>
                <a:gd name="T23" fmla="*/ 2147483647 h 10"/>
                <a:gd name="T24" fmla="*/ 0 w 12"/>
                <a:gd name="T25" fmla="*/ 2147483647 h 10"/>
                <a:gd name="T26" fmla="*/ 2147483647 w 12"/>
                <a:gd name="T27" fmla="*/ 2147483647 h 10"/>
                <a:gd name="T28" fmla="*/ 2147483647 w 12"/>
                <a:gd name="T29" fmla="*/ 0 h 10"/>
                <a:gd name="T30" fmla="*/ 2147483647 w 12"/>
                <a:gd name="T31" fmla="*/ 0 h 10"/>
                <a:gd name="T32" fmla="*/ 2147483647 w 12"/>
                <a:gd name="T33" fmla="*/ 0 h 10"/>
                <a:gd name="T34" fmla="*/ 2147483647 w 12"/>
                <a:gd name="T35" fmla="*/ 0 h 10"/>
                <a:gd name="T36" fmla="*/ 2147483647 w 12"/>
                <a:gd name="T37" fmla="*/ 2147483647 h 10"/>
                <a:gd name="T38" fmla="*/ 2147483647 w 12"/>
                <a:gd name="T39" fmla="*/ 2147483647 h 10"/>
                <a:gd name="T40" fmla="*/ 2147483647 w 12"/>
                <a:gd name="T41" fmla="*/ 2147483647 h 10"/>
                <a:gd name="T42" fmla="*/ 2147483647 w 12"/>
                <a:gd name="T43" fmla="*/ 2147483647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0"/>
                <a:gd name="T68" fmla="*/ 12 w 12"/>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0">
                  <a:moveTo>
                    <a:pt x="12" y="5"/>
                  </a:moveTo>
                  <a:lnTo>
                    <a:pt x="12" y="5"/>
                  </a:lnTo>
                  <a:lnTo>
                    <a:pt x="11" y="7"/>
                  </a:lnTo>
                  <a:lnTo>
                    <a:pt x="10" y="9"/>
                  </a:lnTo>
                  <a:lnTo>
                    <a:pt x="9" y="10"/>
                  </a:lnTo>
                  <a:lnTo>
                    <a:pt x="6" y="10"/>
                  </a:lnTo>
                  <a:lnTo>
                    <a:pt x="3" y="10"/>
                  </a:lnTo>
                  <a:lnTo>
                    <a:pt x="2" y="9"/>
                  </a:lnTo>
                  <a:lnTo>
                    <a:pt x="0" y="7"/>
                  </a:lnTo>
                  <a:lnTo>
                    <a:pt x="0" y="5"/>
                  </a:lnTo>
                  <a:lnTo>
                    <a:pt x="0" y="3"/>
                  </a:lnTo>
                  <a:lnTo>
                    <a:pt x="1" y="1"/>
                  </a:lnTo>
                  <a:lnTo>
                    <a:pt x="3" y="0"/>
                  </a:lnTo>
                  <a:lnTo>
                    <a:pt x="6" y="0"/>
                  </a:lnTo>
                  <a:lnTo>
                    <a:pt x="8" y="0"/>
                  </a:lnTo>
                  <a:lnTo>
                    <a:pt x="10" y="1"/>
                  </a:lnTo>
                  <a:lnTo>
                    <a:pt x="11" y="3"/>
                  </a:lnTo>
                  <a:lnTo>
                    <a:pt x="12" y="5"/>
                  </a:lnTo>
                  <a:close/>
                </a:path>
              </a:pathLst>
            </a:custGeom>
            <a:solidFill>
              <a:srgbClr val="DA97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799" name="Freeform 50"/>
            <p:cNvSpPr>
              <a:spLocks/>
            </p:cNvSpPr>
            <p:nvPr/>
          </p:nvSpPr>
          <p:spPr bwMode="auto">
            <a:xfrm rot="-235569">
              <a:off x="1031435" y="4190809"/>
              <a:ext cx="107950" cy="128588"/>
            </a:xfrm>
            <a:custGeom>
              <a:avLst/>
              <a:gdLst>
                <a:gd name="T0" fmla="*/ 2147483647 w 68"/>
                <a:gd name="T1" fmla="*/ 2147483647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2147483647 w 68"/>
                <a:gd name="T21" fmla="*/ 2147483647 h 81"/>
                <a:gd name="T22" fmla="*/ 2147483647 w 68"/>
                <a:gd name="T23" fmla="*/ 2147483647 h 81"/>
                <a:gd name="T24" fmla="*/ 2147483647 w 68"/>
                <a:gd name="T25" fmla="*/ 2147483647 h 81"/>
                <a:gd name="T26" fmla="*/ 2147483647 w 68"/>
                <a:gd name="T27" fmla="*/ 2147483647 h 81"/>
                <a:gd name="T28" fmla="*/ 2147483647 w 68"/>
                <a:gd name="T29" fmla="*/ 2147483647 h 81"/>
                <a:gd name="T30" fmla="*/ 2147483647 w 68"/>
                <a:gd name="T31" fmla="*/ 2147483647 h 81"/>
                <a:gd name="T32" fmla="*/ 2147483647 w 68"/>
                <a:gd name="T33" fmla="*/ 2147483647 h 81"/>
                <a:gd name="T34" fmla="*/ 2147483647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2147483647 w 68"/>
                <a:gd name="T45" fmla="*/ 2147483647 h 81"/>
                <a:gd name="T46" fmla="*/ 2147483647 w 68"/>
                <a:gd name="T47" fmla="*/ 2147483647 h 81"/>
                <a:gd name="T48" fmla="*/ 2147483647 w 68"/>
                <a:gd name="T49" fmla="*/ 2147483647 h 81"/>
                <a:gd name="T50" fmla="*/ 2147483647 w 68"/>
                <a:gd name="T51" fmla="*/ 2147483647 h 81"/>
                <a:gd name="T52" fmla="*/ 0 w 68"/>
                <a:gd name="T53" fmla="*/ 2147483647 h 81"/>
                <a:gd name="T54" fmla="*/ 2147483647 w 68"/>
                <a:gd name="T55" fmla="*/ 2147483647 h 81"/>
                <a:gd name="T56" fmla="*/ 2147483647 w 68"/>
                <a:gd name="T57" fmla="*/ 2147483647 h 81"/>
                <a:gd name="T58" fmla="*/ 2147483647 w 68"/>
                <a:gd name="T59" fmla="*/ 2147483647 h 81"/>
                <a:gd name="T60" fmla="*/ 2147483647 w 68"/>
                <a:gd name="T61" fmla="*/ 2147483647 h 81"/>
                <a:gd name="T62" fmla="*/ 2147483647 w 68"/>
                <a:gd name="T63" fmla="*/ 2147483647 h 81"/>
                <a:gd name="T64" fmla="*/ 2147483647 w 68"/>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81"/>
                <a:gd name="T101" fmla="*/ 68 w 68"/>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81">
                  <a:moveTo>
                    <a:pt x="57" y="5"/>
                  </a:moveTo>
                  <a:lnTo>
                    <a:pt x="57" y="5"/>
                  </a:lnTo>
                  <a:lnTo>
                    <a:pt x="58" y="6"/>
                  </a:lnTo>
                  <a:lnTo>
                    <a:pt x="62" y="10"/>
                  </a:lnTo>
                  <a:lnTo>
                    <a:pt x="66" y="16"/>
                  </a:lnTo>
                  <a:lnTo>
                    <a:pt x="67" y="20"/>
                  </a:lnTo>
                  <a:lnTo>
                    <a:pt x="68" y="24"/>
                  </a:lnTo>
                  <a:lnTo>
                    <a:pt x="59" y="25"/>
                  </a:lnTo>
                  <a:lnTo>
                    <a:pt x="59" y="21"/>
                  </a:lnTo>
                  <a:lnTo>
                    <a:pt x="58" y="18"/>
                  </a:lnTo>
                  <a:lnTo>
                    <a:pt x="57" y="14"/>
                  </a:lnTo>
                  <a:lnTo>
                    <a:pt x="58" y="18"/>
                  </a:lnTo>
                  <a:lnTo>
                    <a:pt x="57" y="25"/>
                  </a:lnTo>
                  <a:lnTo>
                    <a:pt x="46" y="25"/>
                  </a:lnTo>
                  <a:lnTo>
                    <a:pt x="46" y="33"/>
                  </a:lnTo>
                  <a:lnTo>
                    <a:pt x="47" y="50"/>
                  </a:lnTo>
                  <a:lnTo>
                    <a:pt x="48" y="60"/>
                  </a:lnTo>
                  <a:lnTo>
                    <a:pt x="49" y="68"/>
                  </a:lnTo>
                  <a:lnTo>
                    <a:pt x="52" y="77"/>
                  </a:lnTo>
                  <a:lnTo>
                    <a:pt x="54" y="79"/>
                  </a:lnTo>
                  <a:lnTo>
                    <a:pt x="57" y="81"/>
                  </a:lnTo>
                  <a:lnTo>
                    <a:pt x="54" y="81"/>
                  </a:lnTo>
                  <a:lnTo>
                    <a:pt x="49" y="77"/>
                  </a:lnTo>
                  <a:lnTo>
                    <a:pt x="46" y="73"/>
                  </a:lnTo>
                  <a:lnTo>
                    <a:pt x="44" y="68"/>
                  </a:lnTo>
                  <a:lnTo>
                    <a:pt x="42" y="62"/>
                  </a:lnTo>
                  <a:lnTo>
                    <a:pt x="39" y="54"/>
                  </a:lnTo>
                  <a:lnTo>
                    <a:pt x="39" y="56"/>
                  </a:lnTo>
                  <a:lnTo>
                    <a:pt x="40" y="63"/>
                  </a:lnTo>
                  <a:lnTo>
                    <a:pt x="42" y="67"/>
                  </a:lnTo>
                  <a:lnTo>
                    <a:pt x="44" y="71"/>
                  </a:lnTo>
                  <a:lnTo>
                    <a:pt x="47" y="77"/>
                  </a:lnTo>
                  <a:lnTo>
                    <a:pt x="51" y="81"/>
                  </a:lnTo>
                  <a:lnTo>
                    <a:pt x="32" y="78"/>
                  </a:lnTo>
                  <a:lnTo>
                    <a:pt x="9" y="73"/>
                  </a:lnTo>
                  <a:lnTo>
                    <a:pt x="7" y="65"/>
                  </a:lnTo>
                  <a:lnTo>
                    <a:pt x="4" y="52"/>
                  </a:lnTo>
                  <a:lnTo>
                    <a:pt x="5" y="59"/>
                  </a:lnTo>
                  <a:lnTo>
                    <a:pt x="5" y="65"/>
                  </a:lnTo>
                  <a:lnTo>
                    <a:pt x="7" y="72"/>
                  </a:lnTo>
                  <a:lnTo>
                    <a:pt x="4" y="71"/>
                  </a:lnTo>
                  <a:lnTo>
                    <a:pt x="2" y="64"/>
                  </a:lnTo>
                  <a:lnTo>
                    <a:pt x="1" y="56"/>
                  </a:lnTo>
                  <a:lnTo>
                    <a:pt x="0" y="47"/>
                  </a:lnTo>
                  <a:lnTo>
                    <a:pt x="0" y="36"/>
                  </a:lnTo>
                  <a:lnTo>
                    <a:pt x="1" y="26"/>
                  </a:lnTo>
                  <a:lnTo>
                    <a:pt x="4" y="17"/>
                  </a:lnTo>
                  <a:lnTo>
                    <a:pt x="6" y="14"/>
                  </a:lnTo>
                  <a:lnTo>
                    <a:pt x="8" y="10"/>
                  </a:lnTo>
                  <a:lnTo>
                    <a:pt x="15" y="5"/>
                  </a:lnTo>
                  <a:lnTo>
                    <a:pt x="22" y="2"/>
                  </a:lnTo>
                  <a:lnTo>
                    <a:pt x="29" y="1"/>
                  </a:lnTo>
                  <a:lnTo>
                    <a:pt x="35" y="0"/>
                  </a:lnTo>
                  <a:lnTo>
                    <a:pt x="40" y="1"/>
                  </a:lnTo>
                  <a:lnTo>
                    <a:pt x="47" y="2"/>
                  </a:lnTo>
                  <a:lnTo>
                    <a:pt x="5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0" name="Freeform 51"/>
            <p:cNvSpPr>
              <a:spLocks/>
            </p:cNvSpPr>
            <p:nvPr/>
          </p:nvSpPr>
          <p:spPr bwMode="auto">
            <a:xfrm rot="-235569">
              <a:off x="1112589" y="4229466"/>
              <a:ext cx="20638" cy="7938"/>
            </a:xfrm>
            <a:custGeom>
              <a:avLst/>
              <a:gdLst>
                <a:gd name="T0" fmla="*/ 0 w 13"/>
                <a:gd name="T1" fmla="*/ 2147483647 h 5"/>
                <a:gd name="T2" fmla="*/ 0 w 13"/>
                <a:gd name="T3" fmla="*/ 2147483647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2147483647 w 13"/>
                <a:gd name="T15" fmla="*/ 2147483647 h 5"/>
                <a:gd name="T16" fmla="*/ 2147483647 w 13"/>
                <a:gd name="T17" fmla="*/ 0 h 5"/>
                <a:gd name="T18" fmla="*/ 2147483647 w 13"/>
                <a:gd name="T19" fmla="*/ 0 h 5"/>
                <a:gd name="T20" fmla="*/ 2147483647 w 13"/>
                <a:gd name="T21" fmla="*/ 0 h 5"/>
                <a:gd name="T22" fmla="*/ 2147483647 w 13"/>
                <a:gd name="T23" fmla="*/ 2147483647 h 5"/>
                <a:gd name="T24" fmla="*/ 0 w 13"/>
                <a:gd name="T25" fmla="*/ 2147483647 h 5"/>
                <a:gd name="T26" fmla="*/ 0 w 13"/>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5"/>
                <a:gd name="T44" fmla="*/ 13 w 1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5">
                  <a:moveTo>
                    <a:pt x="0" y="5"/>
                  </a:moveTo>
                  <a:lnTo>
                    <a:pt x="0" y="5"/>
                  </a:lnTo>
                  <a:lnTo>
                    <a:pt x="5" y="3"/>
                  </a:lnTo>
                  <a:lnTo>
                    <a:pt x="9" y="1"/>
                  </a:lnTo>
                  <a:lnTo>
                    <a:pt x="11" y="1"/>
                  </a:lnTo>
                  <a:lnTo>
                    <a:pt x="13" y="3"/>
                  </a:lnTo>
                  <a:lnTo>
                    <a:pt x="12" y="3"/>
                  </a:lnTo>
                  <a:lnTo>
                    <a:pt x="10" y="0"/>
                  </a:lnTo>
                  <a:lnTo>
                    <a:pt x="9" y="0"/>
                  </a:lnTo>
                  <a:lnTo>
                    <a:pt x="6" y="0"/>
                  </a:lnTo>
                  <a:lnTo>
                    <a:pt x="3" y="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1" name="Freeform 52"/>
            <p:cNvSpPr>
              <a:spLocks/>
            </p:cNvSpPr>
            <p:nvPr/>
          </p:nvSpPr>
          <p:spPr bwMode="auto">
            <a:xfrm rot="-235569">
              <a:off x="1000297" y="4336883"/>
              <a:ext cx="139700" cy="319088"/>
            </a:xfrm>
            <a:custGeom>
              <a:avLst/>
              <a:gdLst>
                <a:gd name="T0" fmla="*/ 2147483647 w 88"/>
                <a:gd name="T1" fmla="*/ 2147483647 h 201"/>
                <a:gd name="T2" fmla="*/ 2147483647 w 88"/>
                <a:gd name="T3" fmla="*/ 2147483647 h 201"/>
                <a:gd name="T4" fmla="*/ 2147483647 w 88"/>
                <a:gd name="T5" fmla="*/ 2147483647 h 201"/>
                <a:gd name="T6" fmla="*/ 2147483647 w 88"/>
                <a:gd name="T7" fmla="*/ 2147483647 h 201"/>
                <a:gd name="T8" fmla="*/ 2147483647 w 88"/>
                <a:gd name="T9" fmla="*/ 2147483647 h 201"/>
                <a:gd name="T10" fmla="*/ 2147483647 w 88"/>
                <a:gd name="T11" fmla="*/ 2147483647 h 201"/>
                <a:gd name="T12" fmla="*/ 2147483647 w 88"/>
                <a:gd name="T13" fmla="*/ 0 h 201"/>
                <a:gd name="T14" fmla="*/ 2147483647 w 88"/>
                <a:gd name="T15" fmla="*/ 0 h 201"/>
                <a:gd name="T16" fmla="*/ 2147483647 w 88"/>
                <a:gd name="T17" fmla="*/ 2147483647 h 201"/>
                <a:gd name="T18" fmla="*/ 2147483647 w 88"/>
                <a:gd name="T19" fmla="*/ 2147483647 h 201"/>
                <a:gd name="T20" fmla="*/ 2147483647 w 88"/>
                <a:gd name="T21" fmla="*/ 2147483647 h 201"/>
                <a:gd name="T22" fmla="*/ 2147483647 w 88"/>
                <a:gd name="T23" fmla="*/ 2147483647 h 201"/>
                <a:gd name="T24" fmla="*/ 2147483647 w 88"/>
                <a:gd name="T25" fmla="*/ 2147483647 h 201"/>
                <a:gd name="T26" fmla="*/ 2147483647 w 88"/>
                <a:gd name="T27" fmla="*/ 2147483647 h 201"/>
                <a:gd name="T28" fmla="*/ 2147483647 w 88"/>
                <a:gd name="T29" fmla="*/ 2147483647 h 201"/>
                <a:gd name="T30" fmla="*/ 2147483647 w 88"/>
                <a:gd name="T31" fmla="*/ 2147483647 h 201"/>
                <a:gd name="T32" fmla="*/ 2147483647 w 88"/>
                <a:gd name="T33" fmla="*/ 2147483647 h 201"/>
                <a:gd name="T34" fmla="*/ 2147483647 w 88"/>
                <a:gd name="T35" fmla="*/ 2147483647 h 201"/>
                <a:gd name="T36" fmla="*/ 2147483647 w 88"/>
                <a:gd name="T37" fmla="*/ 2147483647 h 201"/>
                <a:gd name="T38" fmla="*/ 2147483647 w 88"/>
                <a:gd name="T39" fmla="*/ 2147483647 h 201"/>
                <a:gd name="T40" fmla="*/ 2147483647 w 88"/>
                <a:gd name="T41" fmla="*/ 2147483647 h 201"/>
                <a:gd name="T42" fmla="*/ 2147483647 w 88"/>
                <a:gd name="T43" fmla="*/ 2147483647 h 201"/>
                <a:gd name="T44" fmla="*/ 2147483647 w 88"/>
                <a:gd name="T45" fmla="*/ 2147483647 h 201"/>
                <a:gd name="T46" fmla="*/ 2147483647 w 88"/>
                <a:gd name="T47" fmla="*/ 2147483647 h 201"/>
                <a:gd name="T48" fmla="*/ 2147483647 w 88"/>
                <a:gd name="T49" fmla="*/ 2147483647 h 201"/>
                <a:gd name="T50" fmla="*/ 2147483647 w 88"/>
                <a:gd name="T51" fmla="*/ 2147483647 h 201"/>
                <a:gd name="T52" fmla="*/ 0 w 88"/>
                <a:gd name="T53" fmla="*/ 2147483647 h 201"/>
                <a:gd name="T54" fmla="*/ 0 w 88"/>
                <a:gd name="T55" fmla="*/ 2147483647 h 201"/>
                <a:gd name="T56" fmla="*/ 2147483647 w 88"/>
                <a:gd name="T57" fmla="*/ 2147483647 h 201"/>
                <a:gd name="T58" fmla="*/ 2147483647 w 88"/>
                <a:gd name="T59" fmla="*/ 2147483647 h 201"/>
                <a:gd name="T60" fmla="*/ 2147483647 w 88"/>
                <a:gd name="T61" fmla="*/ 2147483647 h 201"/>
                <a:gd name="T62" fmla="*/ 2147483647 w 88"/>
                <a:gd name="T63" fmla="*/ 2147483647 h 201"/>
                <a:gd name="T64" fmla="*/ 2147483647 w 88"/>
                <a:gd name="T65" fmla="*/ 2147483647 h 201"/>
                <a:gd name="T66" fmla="*/ 2147483647 w 88"/>
                <a:gd name="T67" fmla="*/ 2147483647 h 201"/>
                <a:gd name="T68" fmla="*/ 2147483647 w 88"/>
                <a:gd name="T69" fmla="*/ 2147483647 h 201"/>
                <a:gd name="T70" fmla="*/ 2147483647 w 88"/>
                <a:gd name="T71" fmla="*/ 2147483647 h 201"/>
                <a:gd name="T72" fmla="*/ 2147483647 w 88"/>
                <a:gd name="T73" fmla="*/ 2147483647 h 201"/>
                <a:gd name="T74" fmla="*/ 2147483647 w 88"/>
                <a:gd name="T75" fmla="*/ 2147483647 h 201"/>
                <a:gd name="T76" fmla="*/ 2147483647 w 88"/>
                <a:gd name="T77" fmla="*/ 2147483647 h 201"/>
                <a:gd name="T78" fmla="*/ 2147483647 w 88"/>
                <a:gd name="T79" fmla="*/ 2147483647 h 201"/>
                <a:gd name="T80" fmla="*/ 2147483647 w 88"/>
                <a:gd name="T81" fmla="*/ 2147483647 h 201"/>
                <a:gd name="T82" fmla="*/ 2147483647 w 88"/>
                <a:gd name="T83" fmla="*/ 2147483647 h 201"/>
                <a:gd name="T84" fmla="*/ 2147483647 w 88"/>
                <a:gd name="T85" fmla="*/ 2147483647 h 201"/>
                <a:gd name="T86" fmla="*/ 2147483647 w 88"/>
                <a:gd name="T87" fmla="*/ 2147483647 h 201"/>
                <a:gd name="T88" fmla="*/ 2147483647 w 88"/>
                <a:gd name="T89" fmla="*/ 2147483647 h 201"/>
                <a:gd name="T90" fmla="*/ 2147483647 w 88"/>
                <a:gd name="T91" fmla="*/ 2147483647 h 201"/>
                <a:gd name="T92" fmla="*/ 2147483647 w 88"/>
                <a:gd name="T93" fmla="*/ 2147483647 h 201"/>
                <a:gd name="T94" fmla="*/ 2147483647 w 88"/>
                <a:gd name="T95" fmla="*/ 2147483647 h 201"/>
                <a:gd name="T96" fmla="*/ 2147483647 w 88"/>
                <a:gd name="T97" fmla="*/ 2147483647 h 201"/>
                <a:gd name="T98" fmla="*/ 2147483647 w 88"/>
                <a:gd name="T99" fmla="*/ 2147483647 h 201"/>
                <a:gd name="T100" fmla="*/ 2147483647 w 88"/>
                <a:gd name="T101" fmla="*/ 2147483647 h 201"/>
                <a:gd name="T102" fmla="*/ 2147483647 w 88"/>
                <a:gd name="T103" fmla="*/ 2147483647 h 201"/>
                <a:gd name="T104" fmla="*/ 2147483647 w 88"/>
                <a:gd name="T105" fmla="*/ 2147483647 h 201"/>
                <a:gd name="T106" fmla="*/ 2147483647 w 88"/>
                <a:gd name="T107" fmla="*/ 2147483647 h 201"/>
                <a:gd name="T108" fmla="*/ 2147483647 w 88"/>
                <a:gd name="T109" fmla="*/ 2147483647 h 201"/>
                <a:gd name="T110" fmla="*/ 2147483647 w 88"/>
                <a:gd name="T111" fmla="*/ 2147483647 h 201"/>
                <a:gd name="T112" fmla="*/ 2147483647 w 88"/>
                <a:gd name="T113" fmla="*/ 2147483647 h 201"/>
                <a:gd name="T114" fmla="*/ 2147483647 w 88"/>
                <a:gd name="T115" fmla="*/ 2147483647 h 201"/>
                <a:gd name="T116" fmla="*/ 2147483647 w 88"/>
                <a:gd name="T117" fmla="*/ 2147483647 h 2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201"/>
                <a:gd name="T179" fmla="*/ 88 w 88"/>
                <a:gd name="T180" fmla="*/ 201 h 2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201">
                  <a:moveTo>
                    <a:pt x="70" y="16"/>
                  </a:moveTo>
                  <a:lnTo>
                    <a:pt x="70" y="16"/>
                  </a:lnTo>
                  <a:lnTo>
                    <a:pt x="66" y="15"/>
                  </a:lnTo>
                  <a:lnTo>
                    <a:pt x="63" y="14"/>
                  </a:lnTo>
                  <a:lnTo>
                    <a:pt x="57" y="10"/>
                  </a:lnTo>
                  <a:lnTo>
                    <a:pt x="51" y="5"/>
                  </a:lnTo>
                  <a:lnTo>
                    <a:pt x="46" y="0"/>
                  </a:lnTo>
                  <a:lnTo>
                    <a:pt x="42" y="6"/>
                  </a:lnTo>
                  <a:lnTo>
                    <a:pt x="39" y="14"/>
                  </a:lnTo>
                  <a:lnTo>
                    <a:pt x="37" y="21"/>
                  </a:lnTo>
                  <a:lnTo>
                    <a:pt x="36" y="30"/>
                  </a:lnTo>
                  <a:lnTo>
                    <a:pt x="36" y="47"/>
                  </a:lnTo>
                  <a:lnTo>
                    <a:pt x="37" y="63"/>
                  </a:lnTo>
                  <a:lnTo>
                    <a:pt x="38" y="79"/>
                  </a:lnTo>
                  <a:lnTo>
                    <a:pt x="35" y="95"/>
                  </a:lnTo>
                  <a:lnTo>
                    <a:pt x="33" y="102"/>
                  </a:lnTo>
                  <a:lnTo>
                    <a:pt x="31" y="111"/>
                  </a:lnTo>
                  <a:lnTo>
                    <a:pt x="27" y="120"/>
                  </a:lnTo>
                  <a:lnTo>
                    <a:pt x="22" y="128"/>
                  </a:lnTo>
                  <a:lnTo>
                    <a:pt x="18" y="137"/>
                  </a:lnTo>
                  <a:lnTo>
                    <a:pt x="14" y="147"/>
                  </a:lnTo>
                  <a:lnTo>
                    <a:pt x="6" y="168"/>
                  </a:lnTo>
                  <a:lnTo>
                    <a:pt x="2" y="185"/>
                  </a:lnTo>
                  <a:lnTo>
                    <a:pt x="0" y="192"/>
                  </a:lnTo>
                  <a:lnTo>
                    <a:pt x="3" y="191"/>
                  </a:lnTo>
                  <a:lnTo>
                    <a:pt x="8" y="191"/>
                  </a:lnTo>
                  <a:lnTo>
                    <a:pt x="21" y="193"/>
                  </a:lnTo>
                  <a:lnTo>
                    <a:pt x="36" y="198"/>
                  </a:lnTo>
                  <a:lnTo>
                    <a:pt x="52" y="201"/>
                  </a:lnTo>
                  <a:lnTo>
                    <a:pt x="58" y="201"/>
                  </a:lnTo>
                  <a:lnTo>
                    <a:pt x="62" y="201"/>
                  </a:lnTo>
                  <a:lnTo>
                    <a:pt x="69" y="199"/>
                  </a:lnTo>
                  <a:lnTo>
                    <a:pt x="73" y="197"/>
                  </a:lnTo>
                  <a:lnTo>
                    <a:pt x="74" y="196"/>
                  </a:lnTo>
                  <a:lnTo>
                    <a:pt x="69" y="162"/>
                  </a:lnTo>
                  <a:lnTo>
                    <a:pt x="67" y="145"/>
                  </a:lnTo>
                  <a:lnTo>
                    <a:pt x="67" y="124"/>
                  </a:lnTo>
                  <a:lnTo>
                    <a:pt x="68" y="114"/>
                  </a:lnTo>
                  <a:lnTo>
                    <a:pt x="70" y="106"/>
                  </a:lnTo>
                  <a:lnTo>
                    <a:pt x="74" y="91"/>
                  </a:lnTo>
                  <a:lnTo>
                    <a:pt x="78" y="81"/>
                  </a:lnTo>
                  <a:lnTo>
                    <a:pt x="80" y="77"/>
                  </a:lnTo>
                  <a:lnTo>
                    <a:pt x="84" y="70"/>
                  </a:lnTo>
                  <a:lnTo>
                    <a:pt x="87" y="67"/>
                  </a:lnTo>
                  <a:lnTo>
                    <a:pt x="88" y="64"/>
                  </a:lnTo>
                  <a:lnTo>
                    <a:pt x="88" y="60"/>
                  </a:lnTo>
                  <a:lnTo>
                    <a:pt x="88" y="55"/>
                  </a:lnTo>
                  <a:lnTo>
                    <a:pt x="84" y="47"/>
                  </a:lnTo>
                  <a:lnTo>
                    <a:pt x="7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2" name="Freeform 53"/>
            <p:cNvSpPr>
              <a:spLocks/>
            </p:cNvSpPr>
            <p:nvPr/>
          </p:nvSpPr>
          <p:spPr bwMode="auto">
            <a:xfrm rot="-235569">
              <a:off x="973418" y="4324170"/>
              <a:ext cx="147638" cy="349250"/>
            </a:xfrm>
            <a:custGeom>
              <a:avLst/>
              <a:gdLst>
                <a:gd name="T0" fmla="*/ 2147483647 w 93"/>
                <a:gd name="T1" fmla="*/ 0 h 220"/>
                <a:gd name="T2" fmla="*/ 2147483647 w 93"/>
                <a:gd name="T3" fmla="*/ 0 h 220"/>
                <a:gd name="T4" fmla="*/ 2147483647 w 93"/>
                <a:gd name="T5" fmla="*/ 2147483647 h 220"/>
                <a:gd name="T6" fmla="*/ 2147483647 w 93"/>
                <a:gd name="T7" fmla="*/ 2147483647 h 220"/>
                <a:gd name="T8" fmla="*/ 2147483647 w 93"/>
                <a:gd name="T9" fmla="*/ 2147483647 h 220"/>
                <a:gd name="T10" fmla="*/ 2147483647 w 93"/>
                <a:gd name="T11" fmla="*/ 2147483647 h 220"/>
                <a:gd name="T12" fmla="*/ 2147483647 w 93"/>
                <a:gd name="T13" fmla="*/ 2147483647 h 220"/>
                <a:gd name="T14" fmla="*/ 2147483647 w 93"/>
                <a:gd name="T15" fmla="*/ 2147483647 h 220"/>
                <a:gd name="T16" fmla="*/ 2147483647 w 93"/>
                <a:gd name="T17" fmla="*/ 2147483647 h 220"/>
                <a:gd name="T18" fmla="*/ 2147483647 w 93"/>
                <a:gd name="T19" fmla="*/ 2147483647 h 220"/>
                <a:gd name="T20" fmla="*/ 2147483647 w 93"/>
                <a:gd name="T21" fmla="*/ 2147483647 h 220"/>
                <a:gd name="T22" fmla="*/ 2147483647 w 93"/>
                <a:gd name="T23" fmla="*/ 2147483647 h 220"/>
                <a:gd name="T24" fmla="*/ 2147483647 w 93"/>
                <a:gd name="T25" fmla="*/ 2147483647 h 220"/>
                <a:gd name="T26" fmla="*/ 2147483647 w 93"/>
                <a:gd name="T27" fmla="*/ 2147483647 h 220"/>
                <a:gd name="T28" fmla="*/ 2147483647 w 93"/>
                <a:gd name="T29" fmla="*/ 2147483647 h 220"/>
                <a:gd name="T30" fmla="*/ 2147483647 w 93"/>
                <a:gd name="T31" fmla="*/ 2147483647 h 220"/>
                <a:gd name="T32" fmla="*/ 2147483647 w 93"/>
                <a:gd name="T33" fmla="*/ 2147483647 h 220"/>
                <a:gd name="T34" fmla="*/ 2147483647 w 93"/>
                <a:gd name="T35" fmla="*/ 2147483647 h 220"/>
                <a:gd name="T36" fmla="*/ 2147483647 w 93"/>
                <a:gd name="T37" fmla="*/ 2147483647 h 220"/>
                <a:gd name="T38" fmla="*/ 2147483647 w 93"/>
                <a:gd name="T39" fmla="*/ 2147483647 h 220"/>
                <a:gd name="T40" fmla="*/ 2147483647 w 93"/>
                <a:gd name="T41" fmla="*/ 2147483647 h 220"/>
                <a:gd name="T42" fmla="*/ 2147483647 w 93"/>
                <a:gd name="T43" fmla="*/ 2147483647 h 220"/>
                <a:gd name="T44" fmla="*/ 2147483647 w 93"/>
                <a:gd name="T45" fmla="*/ 2147483647 h 220"/>
                <a:gd name="T46" fmla="*/ 2147483647 w 93"/>
                <a:gd name="T47" fmla="*/ 2147483647 h 220"/>
                <a:gd name="T48" fmla="*/ 2147483647 w 93"/>
                <a:gd name="T49" fmla="*/ 2147483647 h 220"/>
                <a:gd name="T50" fmla="*/ 2147483647 w 93"/>
                <a:gd name="T51" fmla="*/ 2147483647 h 220"/>
                <a:gd name="T52" fmla="*/ 2147483647 w 93"/>
                <a:gd name="T53" fmla="*/ 2147483647 h 220"/>
                <a:gd name="T54" fmla="*/ 2147483647 w 93"/>
                <a:gd name="T55" fmla="*/ 2147483647 h 220"/>
                <a:gd name="T56" fmla="*/ 2147483647 w 93"/>
                <a:gd name="T57" fmla="*/ 2147483647 h 220"/>
                <a:gd name="T58" fmla="*/ 0 w 93"/>
                <a:gd name="T59" fmla="*/ 2147483647 h 220"/>
                <a:gd name="T60" fmla="*/ 0 w 93"/>
                <a:gd name="T61" fmla="*/ 2147483647 h 220"/>
                <a:gd name="T62" fmla="*/ 2147483647 w 93"/>
                <a:gd name="T63" fmla="*/ 2147483647 h 220"/>
                <a:gd name="T64" fmla="*/ 2147483647 w 93"/>
                <a:gd name="T65" fmla="*/ 2147483647 h 220"/>
                <a:gd name="T66" fmla="*/ 2147483647 w 93"/>
                <a:gd name="T67" fmla="*/ 2147483647 h 220"/>
                <a:gd name="T68" fmla="*/ 2147483647 w 93"/>
                <a:gd name="T69" fmla="*/ 2147483647 h 220"/>
                <a:gd name="T70" fmla="*/ 2147483647 w 93"/>
                <a:gd name="T71" fmla="*/ 2147483647 h 220"/>
                <a:gd name="T72" fmla="*/ 2147483647 w 93"/>
                <a:gd name="T73" fmla="*/ 2147483647 h 220"/>
                <a:gd name="T74" fmla="*/ 2147483647 w 93"/>
                <a:gd name="T75" fmla="*/ 2147483647 h 220"/>
                <a:gd name="T76" fmla="*/ 2147483647 w 93"/>
                <a:gd name="T77" fmla="*/ 2147483647 h 220"/>
                <a:gd name="T78" fmla="*/ 2147483647 w 93"/>
                <a:gd name="T79" fmla="*/ 2147483647 h 220"/>
                <a:gd name="T80" fmla="*/ 2147483647 w 93"/>
                <a:gd name="T81" fmla="*/ 2147483647 h 220"/>
                <a:gd name="T82" fmla="*/ 2147483647 w 93"/>
                <a:gd name="T83" fmla="*/ 2147483647 h 220"/>
                <a:gd name="T84" fmla="*/ 2147483647 w 93"/>
                <a:gd name="T85" fmla="*/ 2147483647 h 220"/>
                <a:gd name="T86" fmla="*/ 2147483647 w 93"/>
                <a:gd name="T87" fmla="*/ 2147483647 h 220"/>
                <a:gd name="T88" fmla="*/ 2147483647 w 93"/>
                <a:gd name="T89" fmla="*/ 2147483647 h 220"/>
                <a:gd name="T90" fmla="*/ 2147483647 w 93"/>
                <a:gd name="T91" fmla="*/ 2147483647 h 220"/>
                <a:gd name="T92" fmla="*/ 2147483647 w 93"/>
                <a:gd name="T93" fmla="*/ 2147483647 h 220"/>
                <a:gd name="T94" fmla="*/ 2147483647 w 93"/>
                <a:gd name="T95" fmla="*/ 2147483647 h 220"/>
                <a:gd name="T96" fmla="*/ 2147483647 w 93"/>
                <a:gd name="T97" fmla="*/ 2147483647 h 220"/>
                <a:gd name="T98" fmla="*/ 2147483647 w 93"/>
                <a:gd name="T99" fmla="*/ 2147483647 h 220"/>
                <a:gd name="T100" fmla="*/ 2147483647 w 93"/>
                <a:gd name="T101" fmla="*/ 2147483647 h 220"/>
                <a:gd name="T102" fmla="*/ 2147483647 w 93"/>
                <a:gd name="T103" fmla="*/ 0 h 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220"/>
                <a:gd name="T158" fmla="*/ 93 w 93"/>
                <a:gd name="T159" fmla="*/ 220 h 2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220">
                  <a:moveTo>
                    <a:pt x="62" y="0"/>
                  </a:moveTo>
                  <a:lnTo>
                    <a:pt x="62" y="0"/>
                  </a:lnTo>
                  <a:lnTo>
                    <a:pt x="67" y="3"/>
                  </a:lnTo>
                  <a:lnTo>
                    <a:pt x="72" y="8"/>
                  </a:lnTo>
                  <a:lnTo>
                    <a:pt x="78" y="15"/>
                  </a:lnTo>
                  <a:lnTo>
                    <a:pt x="83" y="24"/>
                  </a:lnTo>
                  <a:lnTo>
                    <a:pt x="89" y="35"/>
                  </a:lnTo>
                  <a:lnTo>
                    <a:pt x="91" y="42"/>
                  </a:lnTo>
                  <a:lnTo>
                    <a:pt x="92" y="49"/>
                  </a:lnTo>
                  <a:lnTo>
                    <a:pt x="93" y="57"/>
                  </a:lnTo>
                  <a:lnTo>
                    <a:pt x="93" y="65"/>
                  </a:lnTo>
                  <a:lnTo>
                    <a:pt x="91" y="85"/>
                  </a:lnTo>
                  <a:lnTo>
                    <a:pt x="87" y="107"/>
                  </a:lnTo>
                  <a:lnTo>
                    <a:pt x="82" y="130"/>
                  </a:lnTo>
                  <a:lnTo>
                    <a:pt x="76" y="152"/>
                  </a:lnTo>
                  <a:lnTo>
                    <a:pt x="68" y="174"/>
                  </a:lnTo>
                  <a:lnTo>
                    <a:pt x="61" y="192"/>
                  </a:lnTo>
                  <a:lnTo>
                    <a:pt x="53" y="206"/>
                  </a:lnTo>
                  <a:lnTo>
                    <a:pt x="49" y="211"/>
                  </a:lnTo>
                  <a:lnTo>
                    <a:pt x="47" y="214"/>
                  </a:lnTo>
                  <a:lnTo>
                    <a:pt x="44" y="216"/>
                  </a:lnTo>
                  <a:lnTo>
                    <a:pt x="40" y="218"/>
                  </a:lnTo>
                  <a:lnTo>
                    <a:pt x="33" y="220"/>
                  </a:lnTo>
                  <a:lnTo>
                    <a:pt x="26" y="220"/>
                  </a:lnTo>
                  <a:lnTo>
                    <a:pt x="19" y="217"/>
                  </a:lnTo>
                  <a:lnTo>
                    <a:pt x="12" y="215"/>
                  </a:lnTo>
                  <a:lnTo>
                    <a:pt x="7" y="212"/>
                  </a:lnTo>
                  <a:lnTo>
                    <a:pt x="0" y="209"/>
                  </a:lnTo>
                  <a:lnTo>
                    <a:pt x="9" y="185"/>
                  </a:lnTo>
                  <a:lnTo>
                    <a:pt x="20" y="162"/>
                  </a:lnTo>
                  <a:lnTo>
                    <a:pt x="33" y="137"/>
                  </a:lnTo>
                  <a:lnTo>
                    <a:pt x="39" y="125"/>
                  </a:lnTo>
                  <a:lnTo>
                    <a:pt x="44" y="116"/>
                  </a:lnTo>
                  <a:lnTo>
                    <a:pt x="47" y="107"/>
                  </a:lnTo>
                  <a:lnTo>
                    <a:pt x="48" y="101"/>
                  </a:lnTo>
                  <a:lnTo>
                    <a:pt x="49" y="95"/>
                  </a:lnTo>
                  <a:lnTo>
                    <a:pt x="49" y="90"/>
                  </a:lnTo>
                  <a:lnTo>
                    <a:pt x="48" y="84"/>
                  </a:lnTo>
                  <a:lnTo>
                    <a:pt x="46" y="65"/>
                  </a:lnTo>
                  <a:lnTo>
                    <a:pt x="45" y="49"/>
                  </a:lnTo>
                  <a:lnTo>
                    <a:pt x="46" y="28"/>
                  </a:lnTo>
                  <a:lnTo>
                    <a:pt x="46" y="25"/>
                  </a:lnTo>
                  <a:lnTo>
                    <a:pt x="48" y="21"/>
                  </a:lnTo>
                  <a:lnTo>
                    <a:pt x="52" y="15"/>
                  </a:lnTo>
                  <a:lnTo>
                    <a:pt x="59" y="9"/>
                  </a:lnTo>
                  <a:lnTo>
                    <a:pt x="62" y="0"/>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3" name="Freeform 54"/>
            <p:cNvSpPr>
              <a:spLocks/>
            </p:cNvSpPr>
            <p:nvPr/>
          </p:nvSpPr>
          <p:spPr bwMode="auto">
            <a:xfrm rot="-235569">
              <a:off x="855477" y="4539276"/>
              <a:ext cx="184150" cy="190500"/>
            </a:xfrm>
            <a:custGeom>
              <a:avLst/>
              <a:gdLst>
                <a:gd name="T0" fmla="*/ 2147483647 w 116"/>
                <a:gd name="T1" fmla="*/ 2147483647 h 120"/>
                <a:gd name="T2" fmla="*/ 2147483647 w 116"/>
                <a:gd name="T3" fmla="*/ 2147483647 h 120"/>
                <a:gd name="T4" fmla="*/ 2147483647 w 116"/>
                <a:gd name="T5" fmla="*/ 2147483647 h 120"/>
                <a:gd name="T6" fmla="*/ 2147483647 w 116"/>
                <a:gd name="T7" fmla="*/ 2147483647 h 120"/>
                <a:gd name="T8" fmla="*/ 2147483647 w 116"/>
                <a:gd name="T9" fmla="*/ 2147483647 h 120"/>
                <a:gd name="T10" fmla="*/ 2147483647 w 116"/>
                <a:gd name="T11" fmla="*/ 2147483647 h 120"/>
                <a:gd name="T12" fmla="*/ 2147483647 w 116"/>
                <a:gd name="T13" fmla="*/ 2147483647 h 120"/>
                <a:gd name="T14" fmla="*/ 2147483647 w 116"/>
                <a:gd name="T15" fmla="*/ 2147483647 h 120"/>
                <a:gd name="T16" fmla="*/ 2147483647 w 116"/>
                <a:gd name="T17" fmla="*/ 2147483647 h 120"/>
                <a:gd name="T18" fmla="*/ 2147483647 w 116"/>
                <a:gd name="T19" fmla="*/ 2147483647 h 120"/>
                <a:gd name="T20" fmla="*/ 2147483647 w 116"/>
                <a:gd name="T21" fmla="*/ 2147483647 h 120"/>
                <a:gd name="T22" fmla="*/ 2147483647 w 116"/>
                <a:gd name="T23" fmla="*/ 2147483647 h 120"/>
                <a:gd name="T24" fmla="*/ 2147483647 w 116"/>
                <a:gd name="T25" fmla="*/ 2147483647 h 120"/>
                <a:gd name="T26" fmla="*/ 2147483647 w 116"/>
                <a:gd name="T27" fmla="*/ 2147483647 h 120"/>
                <a:gd name="T28" fmla="*/ 2147483647 w 116"/>
                <a:gd name="T29" fmla="*/ 2147483647 h 120"/>
                <a:gd name="T30" fmla="*/ 2147483647 w 116"/>
                <a:gd name="T31" fmla="*/ 2147483647 h 120"/>
                <a:gd name="T32" fmla="*/ 2147483647 w 116"/>
                <a:gd name="T33" fmla="*/ 2147483647 h 120"/>
                <a:gd name="T34" fmla="*/ 0 w 116"/>
                <a:gd name="T35" fmla="*/ 2147483647 h 120"/>
                <a:gd name="T36" fmla="*/ 0 w 116"/>
                <a:gd name="T37" fmla="*/ 2147483647 h 120"/>
                <a:gd name="T38" fmla="*/ 2147483647 w 116"/>
                <a:gd name="T39" fmla="*/ 2147483647 h 120"/>
                <a:gd name="T40" fmla="*/ 2147483647 w 116"/>
                <a:gd name="T41" fmla="*/ 2147483647 h 120"/>
                <a:gd name="T42" fmla="*/ 2147483647 w 116"/>
                <a:gd name="T43" fmla="*/ 2147483647 h 120"/>
                <a:gd name="T44" fmla="*/ 2147483647 w 116"/>
                <a:gd name="T45" fmla="*/ 2147483647 h 120"/>
                <a:gd name="T46" fmla="*/ 2147483647 w 116"/>
                <a:gd name="T47" fmla="*/ 2147483647 h 120"/>
                <a:gd name="T48" fmla="*/ 2147483647 w 116"/>
                <a:gd name="T49" fmla="*/ 2147483647 h 120"/>
                <a:gd name="T50" fmla="*/ 2147483647 w 116"/>
                <a:gd name="T51" fmla="*/ 2147483647 h 120"/>
                <a:gd name="T52" fmla="*/ 2147483647 w 116"/>
                <a:gd name="T53" fmla="*/ 2147483647 h 120"/>
                <a:gd name="T54" fmla="*/ 2147483647 w 116"/>
                <a:gd name="T55" fmla="*/ 2147483647 h 120"/>
                <a:gd name="T56" fmla="*/ 2147483647 w 116"/>
                <a:gd name="T57" fmla="*/ 2147483647 h 120"/>
                <a:gd name="T58" fmla="*/ 2147483647 w 116"/>
                <a:gd name="T59" fmla="*/ 0 h 120"/>
                <a:gd name="T60" fmla="*/ 2147483647 w 116"/>
                <a:gd name="T61" fmla="*/ 0 h 120"/>
                <a:gd name="T62" fmla="*/ 2147483647 w 116"/>
                <a:gd name="T63" fmla="*/ 2147483647 h 120"/>
                <a:gd name="T64" fmla="*/ 2147483647 w 116"/>
                <a:gd name="T65" fmla="*/ 2147483647 h 120"/>
                <a:gd name="T66" fmla="*/ 2147483647 w 116"/>
                <a:gd name="T67" fmla="*/ 2147483647 h 120"/>
                <a:gd name="T68" fmla="*/ 2147483647 w 116"/>
                <a:gd name="T69" fmla="*/ 2147483647 h 120"/>
                <a:gd name="T70" fmla="*/ 2147483647 w 116"/>
                <a:gd name="T71" fmla="*/ 2147483647 h 120"/>
                <a:gd name="T72" fmla="*/ 2147483647 w 116"/>
                <a:gd name="T73" fmla="*/ 2147483647 h 120"/>
                <a:gd name="T74" fmla="*/ 2147483647 w 116"/>
                <a:gd name="T75" fmla="*/ 2147483647 h 120"/>
                <a:gd name="T76" fmla="*/ 2147483647 w 116"/>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120"/>
                <a:gd name="T119" fmla="*/ 116 w 116"/>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120">
                  <a:moveTo>
                    <a:pt x="116" y="33"/>
                  </a:moveTo>
                  <a:lnTo>
                    <a:pt x="116" y="33"/>
                  </a:lnTo>
                  <a:lnTo>
                    <a:pt x="114" y="43"/>
                  </a:lnTo>
                  <a:lnTo>
                    <a:pt x="109" y="65"/>
                  </a:lnTo>
                  <a:lnTo>
                    <a:pt x="104" y="79"/>
                  </a:lnTo>
                  <a:lnTo>
                    <a:pt x="100" y="93"/>
                  </a:lnTo>
                  <a:lnTo>
                    <a:pt x="94" y="107"/>
                  </a:lnTo>
                  <a:lnTo>
                    <a:pt x="88" y="120"/>
                  </a:lnTo>
                  <a:lnTo>
                    <a:pt x="79" y="119"/>
                  </a:lnTo>
                  <a:lnTo>
                    <a:pt x="69" y="117"/>
                  </a:lnTo>
                  <a:lnTo>
                    <a:pt x="56" y="114"/>
                  </a:lnTo>
                  <a:lnTo>
                    <a:pt x="42" y="110"/>
                  </a:lnTo>
                  <a:lnTo>
                    <a:pt x="28" y="105"/>
                  </a:lnTo>
                  <a:lnTo>
                    <a:pt x="21" y="100"/>
                  </a:lnTo>
                  <a:lnTo>
                    <a:pt x="13" y="96"/>
                  </a:lnTo>
                  <a:lnTo>
                    <a:pt x="7" y="91"/>
                  </a:lnTo>
                  <a:lnTo>
                    <a:pt x="0" y="84"/>
                  </a:lnTo>
                  <a:lnTo>
                    <a:pt x="1" y="72"/>
                  </a:lnTo>
                  <a:lnTo>
                    <a:pt x="2" y="62"/>
                  </a:lnTo>
                  <a:lnTo>
                    <a:pt x="5" y="56"/>
                  </a:lnTo>
                  <a:lnTo>
                    <a:pt x="7" y="53"/>
                  </a:lnTo>
                  <a:lnTo>
                    <a:pt x="8" y="48"/>
                  </a:lnTo>
                  <a:lnTo>
                    <a:pt x="13" y="35"/>
                  </a:lnTo>
                  <a:lnTo>
                    <a:pt x="17" y="26"/>
                  </a:lnTo>
                  <a:lnTo>
                    <a:pt x="24" y="18"/>
                  </a:lnTo>
                  <a:lnTo>
                    <a:pt x="31" y="9"/>
                  </a:lnTo>
                  <a:lnTo>
                    <a:pt x="41" y="0"/>
                  </a:lnTo>
                  <a:lnTo>
                    <a:pt x="50" y="2"/>
                  </a:lnTo>
                  <a:lnTo>
                    <a:pt x="71" y="8"/>
                  </a:lnTo>
                  <a:lnTo>
                    <a:pt x="84" y="14"/>
                  </a:lnTo>
                  <a:lnTo>
                    <a:pt x="96" y="19"/>
                  </a:lnTo>
                  <a:lnTo>
                    <a:pt x="107" y="25"/>
                  </a:lnTo>
                  <a:lnTo>
                    <a:pt x="112" y="29"/>
                  </a:lnTo>
                  <a:lnTo>
                    <a:pt x="116" y="33"/>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4" name="Freeform 55"/>
            <p:cNvSpPr>
              <a:spLocks/>
            </p:cNvSpPr>
            <p:nvPr/>
          </p:nvSpPr>
          <p:spPr bwMode="auto">
            <a:xfrm rot="-235569">
              <a:off x="998293" y="4641288"/>
              <a:ext cx="28575" cy="73025"/>
            </a:xfrm>
            <a:custGeom>
              <a:avLst/>
              <a:gdLst>
                <a:gd name="T0" fmla="*/ 2147483647 w 18"/>
                <a:gd name="T1" fmla="*/ 2147483647 h 46"/>
                <a:gd name="T2" fmla="*/ 2147483647 w 18"/>
                <a:gd name="T3" fmla="*/ 2147483647 h 46"/>
                <a:gd name="T4" fmla="*/ 2147483647 w 18"/>
                <a:gd name="T5" fmla="*/ 2147483647 h 46"/>
                <a:gd name="T6" fmla="*/ 2147483647 w 18"/>
                <a:gd name="T7" fmla="*/ 2147483647 h 46"/>
                <a:gd name="T8" fmla="*/ 2147483647 w 18"/>
                <a:gd name="T9" fmla="*/ 2147483647 h 46"/>
                <a:gd name="T10" fmla="*/ 2147483647 w 18"/>
                <a:gd name="T11" fmla="*/ 2147483647 h 46"/>
                <a:gd name="T12" fmla="*/ 2147483647 w 18"/>
                <a:gd name="T13" fmla="*/ 2147483647 h 46"/>
                <a:gd name="T14" fmla="*/ 2147483647 w 18"/>
                <a:gd name="T15" fmla="*/ 2147483647 h 46"/>
                <a:gd name="T16" fmla="*/ 2147483647 w 18"/>
                <a:gd name="T17" fmla="*/ 2147483647 h 46"/>
                <a:gd name="T18" fmla="*/ 2147483647 w 18"/>
                <a:gd name="T19" fmla="*/ 2147483647 h 46"/>
                <a:gd name="T20" fmla="*/ 2147483647 w 18"/>
                <a:gd name="T21" fmla="*/ 2147483647 h 46"/>
                <a:gd name="T22" fmla="*/ 2147483647 w 18"/>
                <a:gd name="T23" fmla="*/ 2147483647 h 46"/>
                <a:gd name="T24" fmla="*/ 2147483647 w 18"/>
                <a:gd name="T25" fmla="*/ 2147483647 h 46"/>
                <a:gd name="T26" fmla="*/ 2147483647 w 18"/>
                <a:gd name="T27" fmla="*/ 2147483647 h 46"/>
                <a:gd name="T28" fmla="*/ 2147483647 w 18"/>
                <a:gd name="T29" fmla="*/ 2147483647 h 46"/>
                <a:gd name="T30" fmla="*/ 2147483647 w 18"/>
                <a:gd name="T31" fmla="*/ 2147483647 h 46"/>
                <a:gd name="T32" fmla="*/ 2147483647 w 18"/>
                <a:gd name="T33" fmla="*/ 2147483647 h 46"/>
                <a:gd name="T34" fmla="*/ 2147483647 w 18"/>
                <a:gd name="T35" fmla="*/ 2147483647 h 46"/>
                <a:gd name="T36" fmla="*/ 2147483647 w 18"/>
                <a:gd name="T37" fmla="*/ 2147483647 h 46"/>
                <a:gd name="T38" fmla="*/ 0 w 18"/>
                <a:gd name="T39" fmla="*/ 2147483647 h 46"/>
                <a:gd name="T40" fmla="*/ 0 w 18"/>
                <a:gd name="T41" fmla="*/ 2147483647 h 46"/>
                <a:gd name="T42" fmla="*/ 0 w 18"/>
                <a:gd name="T43" fmla="*/ 2147483647 h 46"/>
                <a:gd name="T44" fmla="*/ 0 w 18"/>
                <a:gd name="T45" fmla="*/ 2147483647 h 46"/>
                <a:gd name="T46" fmla="*/ 0 w 18"/>
                <a:gd name="T47" fmla="*/ 2147483647 h 46"/>
                <a:gd name="T48" fmla="*/ 2147483647 w 18"/>
                <a:gd name="T49" fmla="*/ 2147483647 h 46"/>
                <a:gd name="T50" fmla="*/ 2147483647 w 18"/>
                <a:gd name="T51" fmla="*/ 2147483647 h 46"/>
                <a:gd name="T52" fmla="*/ 2147483647 w 18"/>
                <a:gd name="T53" fmla="*/ 2147483647 h 46"/>
                <a:gd name="T54" fmla="*/ 2147483647 w 18"/>
                <a:gd name="T55" fmla="*/ 2147483647 h 46"/>
                <a:gd name="T56" fmla="*/ 2147483647 w 18"/>
                <a:gd name="T57" fmla="*/ 2147483647 h 46"/>
                <a:gd name="T58" fmla="*/ 2147483647 w 18"/>
                <a:gd name="T59" fmla="*/ 2147483647 h 46"/>
                <a:gd name="T60" fmla="*/ 2147483647 w 18"/>
                <a:gd name="T61" fmla="*/ 2147483647 h 46"/>
                <a:gd name="T62" fmla="*/ 2147483647 w 18"/>
                <a:gd name="T63" fmla="*/ 2147483647 h 46"/>
                <a:gd name="T64" fmla="*/ 2147483647 w 18"/>
                <a:gd name="T65" fmla="*/ 2147483647 h 46"/>
                <a:gd name="T66" fmla="*/ 2147483647 w 18"/>
                <a:gd name="T67" fmla="*/ 2147483647 h 46"/>
                <a:gd name="T68" fmla="*/ 2147483647 w 18"/>
                <a:gd name="T69" fmla="*/ 2147483647 h 46"/>
                <a:gd name="T70" fmla="*/ 2147483647 w 18"/>
                <a:gd name="T71" fmla="*/ 2147483647 h 46"/>
                <a:gd name="T72" fmla="*/ 2147483647 w 18"/>
                <a:gd name="T73" fmla="*/ 2147483647 h 46"/>
                <a:gd name="T74" fmla="*/ 2147483647 w 18"/>
                <a:gd name="T75" fmla="*/ 2147483647 h 46"/>
                <a:gd name="T76" fmla="*/ 2147483647 w 18"/>
                <a:gd name="T77" fmla="*/ 0 h 46"/>
                <a:gd name="T78" fmla="*/ 2147483647 w 18"/>
                <a:gd name="T79" fmla="*/ 0 h 46"/>
                <a:gd name="T80" fmla="*/ 2147483647 w 18"/>
                <a:gd name="T81" fmla="*/ 2147483647 h 46"/>
                <a:gd name="T82" fmla="*/ 2147483647 w 18"/>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
                <a:gd name="T127" fmla="*/ 0 h 46"/>
                <a:gd name="T128" fmla="*/ 18 w 18"/>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 h="46">
                  <a:moveTo>
                    <a:pt x="18" y="1"/>
                  </a:moveTo>
                  <a:lnTo>
                    <a:pt x="18" y="1"/>
                  </a:lnTo>
                  <a:lnTo>
                    <a:pt x="18" y="10"/>
                  </a:lnTo>
                  <a:lnTo>
                    <a:pt x="18" y="22"/>
                  </a:lnTo>
                  <a:lnTo>
                    <a:pt x="10" y="38"/>
                  </a:lnTo>
                  <a:lnTo>
                    <a:pt x="7" y="41"/>
                  </a:lnTo>
                  <a:lnTo>
                    <a:pt x="3" y="46"/>
                  </a:lnTo>
                  <a:lnTo>
                    <a:pt x="3" y="44"/>
                  </a:lnTo>
                  <a:lnTo>
                    <a:pt x="3" y="42"/>
                  </a:lnTo>
                  <a:lnTo>
                    <a:pt x="2" y="42"/>
                  </a:lnTo>
                  <a:lnTo>
                    <a:pt x="3" y="40"/>
                  </a:lnTo>
                  <a:lnTo>
                    <a:pt x="7" y="31"/>
                  </a:lnTo>
                  <a:lnTo>
                    <a:pt x="4" y="33"/>
                  </a:lnTo>
                  <a:lnTo>
                    <a:pt x="0" y="37"/>
                  </a:lnTo>
                  <a:lnTo>
                    <a:pt x="0" y="34"/>
                  </a:lnTo>
                  <a:lnTo>
                    <a:pt x="3" y="31"/>
                  </a:lnTo>
                  <a:lnTo>
                    <a:pt x="7" y="29"/>
                  </a:lnTo>
                  <a:lnTo>
                    <a:pt x="8" y="26"/>
                  </a:lnTo>
                  <a:lnTo>
                    <a:pt x="9" y="23"/>
                  </a:lnTo>
                  <a:lnTo>
                    <a:pt x="10" y="14"/>
                  </a:lnTo>
                  <a:lnTo>
                    <a:pt x="10" y="12"/>
                  </a:lnTo>
                  <a:lnTo>
                    <a:pt x="10" y="9"/>
                  </a:lnTo>
                  <a:lnTo>
                    <a:pt x="9" y="2"/>
                  </a:lnTo>
                  <a:lnTo>
                    <a:pt x="13" y="1"/>
                  </a:lnTo>
                  <a:lnTo>
                    <a:pt x="16" y="0"/>
                  </a:lnTo>
                  <a:lnTo>
                    <a:pt x="17" y="0"/>
                  </a:lnTo>
                  <a:lnTo>
                    <a:pt x="18" y="1"/>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5" name="Freeform 56"/>
            <p:cNvSpPr>
              <a:spLocks/>
            </p:cNvSpPr>
            <p:nvPr/>
          </p:nvSpPr>
          <p:spPr bwMode="auto">
            <a:xfrm rot="-235569">
              <a:off x="940404" y="4351844"/>
              <a:ext cx="142875" cy="166688"/>
            </a:xfrm>
            <a:custGeom>
              <a:avLst/>
              <a:gdLst>
                <a:gd name="T0" fmla="*/ 2147483647 w 90"/>
                <a:gd name="T1" fmla="*/ 2147483647 h 105"/>
                <a:gd name="T2" fmla="*/ 2147483647 w 90"/>
                <a:gd name="T3" fmla="*/ 2147483647 h 105"/>
                <a:gd name="T4" fmla="*/ 2147483647 w 90"/>
                <a:gd name="T5" fmla="*/ 0 h 105"/>
                <a:gd name="T6" fmla="*/ 2147483647 w 90"/>
                <a:gd name="T7" fmla="*/ 0 h 105"/>
                <a:gd name="T8" fmla="*/ 2147483647 w 90"/>
                <a:gd name="T9" fmla="*/ 2147483647 h 105"/>
                <a:gd name="T10" fmla="*/ 2147483647 w 90"/>
                <a:gd name="T11" fmla="*/ 2147483647 h 105"/>
                <a:gd name="T12" fmla="*/ 2147483647 w 90"/>
                <a:gd name="T13" fmla="*/ 2147483647 h 105"/>
                <a:gd name="T14" fmla="*/ 2147483647 w 90"/>
                <a:gd name="T15" fmla="*/ 2147483647 h 105"/>
                <a:gd name="T16" fmla="*/ 2147483647 w 90"/>
                <a:gd name="T17" fmla="*/ 2147483647 h 105"/>
                <a:gd name="T18" fmla="*/ 2147483647 w 90"/>
                <a:gd name="T19" fmla="*/ 2147483647 h 105"/>
                <a:gd name="T20" fmla="*/ 2147483647 w 90"/>
                <a:gd name="T21" fmla="*/ 2147483647 h 105"/>
                <a:gd name="T22" fmla="*/ 2147483647 w 90"/>
                <a:gd name="T23" fmla="*/ 2147483647 h 105"/>
                <a:gd name="T24" fmla="*/ 2147483647 w 90"/>
                <a:gd name="T25" fmla="*/ 2147483647 h 105"/>
                <a:gd name="T26" fmla="*/ 0 w 90"/>
                <a:gd name="T27" fmla="*/ 2147483647 h 105"/>
                <a:gd name="T28" fmla="*/ 0 w 90"/>
                <a:gd name="T29" fmla="*/ 2147483647 h 105"/>
                <a:gd name="T30" fmla="*/ 2147483647 w 90"/>
                <a:gd name="T31" fmla="*/ 2147483647 h 105"/>
                <a:gd name="T32" fmla="*/ 2147483647 w 90"/>
                <a:gd name="T33" fmla="*/ 2147483647 h 105"/>
                <a:gd name="T34" fmla="*/ 2147483647 w 90"/>
                <a:gd name="T35" fmla="*/ 2147483647 h 105"/>
                <a:gd name="T36" fmla="*/ 2147483647 w 90"/>
                <a:gd name="T37" fmla="*/ 2147483647 h 105"/>
                <a:gd name="T38" fmla="*/ 2147483647 w 90"/>
                <a:gd name="T39" fmla="*/ 2147483647 h 105"/>
                <a:gd name="T40" fmla="*/ 2147483647 w 90"/>
                <a:gd name="T41" fmla="*/ 2147483647 h 105"/>
                <a:gd name="T42" fmla="*/ 2147483647 w 90"/>
                <a:gd name="T43" fmla="*/ 2147483647 h 105"/>
                <a:gd name="T44" fmla="*/ 2147483647 w 90"/>
                <a:gd name="T45" fmla="*/ 2147483647 h 105"/>
                <a:gd name="T46" fmla="*/ 2147483647 w 90"/>
                <a:gd name="T47" fmla="*/ 2147483647 h 105"/>
                <a:gd name="T48" fmla="*/ 2147483647 w 90"/>
                <a:gd name="T49" fmla="*/ 2147483647 h 105"/>
                <a:gd name="T50" fmla="*/ 2147483647 w 90"/>
                <a:gd name="T51" fmla="*/ 2147483647 h 105"/>
                <a:gd name="T52" fmla="*/ 2147483647 w 90"/>
                <a:gd name="T53" fmla="*/ 2147483647 h 105"/>
                <a:gd name="T54" fmla="*/ 2147483647 w 90"/>
                <a:gd name="T55" fmla="*/ 2147483647 h 105"/>
                <a:gd name="T56" fmla="*/ 2147483647 w 90"/>
                <a:gd name="T57" fmla="*/ 2147483647 h 105"/>
                <a:gd name="T58" fmla="*/ 2147483647 w 90"/>
                <a:gd name="T59" fmla="*/ 2147483647 h 105"/>
                <a:gd name="T60" fmla="*/ 2147483647 w 90"/>
                <a:gd name="T61" fmla="*/ 2147483647 h 105"/>
                <a:gd name="T62" fmla="*/ 2147483647 w 90"/>
                <a:gd name="T63" fmla="*/ 2147483647 h 105"/>
                <a:gd name="T64" fmla="*/ 2147483647 w 90"/>
                <a:gd name="T65" fmla="*/ 2147483647 h 105"/>
                <a:gd name="T66" fmla="*/ 2147483647 w 90"/>
                <a:gd name="T67" fmla="*/ 2147483647 h 105"/>
                <a:gd name="T68" fmla="*/ 2147483647 w 90"/>
                <a:gd name="T69" fmla="*/ 2147483647 h 105"/>
                <a:gd name="T70" fmla="*/ 2147483647 w 90"/>
                <a:gd name="T71" fmla="*/ 2147483647 h 105"/>
                <a:gd name="T72" fmla="*/ 2147483647 w 90"/>
                <a:gd name="T73" fmla="*/ 2147483647 h 105"/>
                <a:gd name="T74" fmla="*/ 2147483647 w 90"/>
                <a:gd name="T75" fmla="*/ 2147483647 h 105"/>
                <a:gd name="T76" fmla="*/ 2147483647 w 90"/>
                <a:gd name="T77" fmla="*/ 2147483647 h 105"/>
                <a:gd name="T78" fmla="*/ 2147483647 w 90"/>
                <a:gd name="T79" fmla="*/ 2147483647 h 105"/>
                <a:gd name="T80" fmla="*/ 2147483647 w 90"/>
                <a:gd name="T81" fmla="*/ 2147483647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105"/>
                <a:gd name="T125" fmla="*/ 90 w 90"/>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105">
                  <a:moveTo>
                    <a:pt x="82" y="1"/>
                  </a:moveTo>
                  <a:lnTo>
                    <a:pt x="82" y="1"/>
                  </a:lnTo>
                  <a:lnTo>
                    <a:pt x="80" y="0"/>
                  </a:lnTo>
                  <a:lnTo>
                    <a:pt x="78" y="0"/>
                  </a:lnTo>
                  <a:lnTo>
                    <a:pt x="74" y="1"/>
                  </a:lnTo>
                  <a:lnTo>
                    <a:pt x="71" y="3"/>
                  </a:lnTo>
                  <a:lnTo>
                    <a:pt x="66" y="7"/>
                  </a:lnTo>
                  <a:lnTo>
                    <a:pt x="60" y="11"/>
                  </a:lnTo>
                  <a:lnTo>
                    <a:pt x="53" y="18"/>
                  </a:lnTo>
                  <a:lnTo>
                    <a:pt x="28" y="47"/>
                  </a:lnTo>
                  <a:lnTo>
                    <a:pt x="12" y="67"/>
                  </a:lnTo>
                  <a:lnTo>
                    <a:pt x="6" y="76"/>
                  </a:lnTo>
                  <a:lnTo>
                    <a:pt x="0" y="86"/>
                  </a:lnTo>
                  <a:lnTo>
                    <a:pt x="6" y="93"/>
                  </a:lnTo>
                  <a:lnTo>
                    <a:pt x="10" y="100"/>
                  </a:lnTo>
                  <a:lnTo>
                    <a:pt x="14" y="105"/>
                  </a:lnTo>
                  <a:lnTo>
                    <a:pt x="15" y="105"/>
                  </a:lnTo>
                  <a:lnTo>
                    <a:pt x="17" y="105"/>
                  </a:lnTo>
                  <a:lnTo>
                    <a:pt x="18" y="103"/>
                  </a:lnTo>
                  <a:lnTo>
                    <a:pt x="18" y="99"/>
                  </a:lnTo>
                  <a:lnTo>
                    <a:pt x="19" y="95"/>
                  </a:lnTo>
                  <a:lnTo>
                    <a:pt x="20" y="92"/>
                  </a:lnTo>
                  <a:lnTo>
                    <a:pt x="30" y="81"/>
                  </a:lnTo>
                  <a:lnTo>
                    <a:pt x="48" y="65"/>
                  </a:lnTo>
                  <a:lnTo>
                    <a:pt x="74" y="42"/>
                  </a:lnTo>
                  <a:lnTo>
                    <a:pt x="79" y="39"/>
                  </a:lnTo>
                  <a:lnTo>
                    <a:pt x="85" y="31"/>
                  </a:lnTo>
                  <a:lnTo>
                    <a:pt x="87" y="27"/>
                  </a:lnTo>
                  <a:lnTo>
                    <a:pt x="89" y="23"/>
                  </a:lnTo>
                  <a:lnTo>
                    <a:pt x="90" y="17"/>
                  </a:lnTo>
                  <a:lnTo>
                    <a:pt x="89" y="13"/>
                  </a:lnTo>
                  <a:lnTo>
                    <a:pt x="87" y="7"/>
                  </a:lnTo>
                  <a:lnTo>
                    <a:pt x="85" y="3"/>
                  </a:lnTo>
                  <a:lnTo>
                    <a:pt x="82" y="1"/>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6" name="Freeform 57"/>
            <p:cNvSpPr>
              <a:spLocks/>
            </p:cNvSpPr>
            <p:nvPr/>
          </p:nvSpPr>
          <p:spPr bwMode="auto">
            <a:xfrm rot="-235569">
              <a:off x="1061298" y="4313383"/>
              <a:ext cx="44450" cy="60325"/>
            </a:xfrm>
            <a:custGeom>
              <a:avLst/>
              <a:gdLst>
                <a:gd name="T0" fmla="*/ 2147483647 w 28"/>
                <a:gd name="T1" fmla="*/ 0 h 38"/>
                <a:gd name="T2" fmla="*/ 0 w 28"/>
                <a:gd name="T3" fmla="*/ 2147483647 h 38"/>
                <a:gd name="T4" fmla="*/ 0 w 28"/>
                <a:gd name="T5" fmla="*/ 2147483647 h 38"/>
                <a:gd name="T6" fmla="*/ 2147483647 w 28"/>
                <a:gd name="T7" fmla="*/ 2147483647 h 38"/>
                <a:gd name="T8" fmla="*/ 2147483647 w 28"/>
                <a:gd name="T9" fmla="*/ 2147483647 h 38"/>
                <a:gd name="T10" fmla="*/ 2147483647 w 28"/>
                <a:gd name="T11" fmla="*/ 2147483647 h 38"/>
                <a:gd name="T12" fmla="*/ 2147483647 w 28"/>
                <a:gd name="T13" fmla="*/ 2147483647 h 38"/>
                <a:gd name="T14" fmla="*/ 2147483647 w 28"/>
                <a:gd name="T15" fmla="*/ 2147483647 h 38"/>
                <a:gd name="T16" fmla="*/ 2147483647 w 28"/>
                <a:gd name="T17" fmla="*/ 2147483647 h 38"/>
                <a:gd name="T18" fmla="*/ 2147483647 w 28"/>
                <a:gd name="T19" fmla="*/ 2147483647 h 38"/>
                <a:gd name="T20" fmla="*/ 2147483647 w 28"/>
                <a:gd name="T21" fmla="*/ 2147483647 h 38"/>
                <a:gd name="T22" fmla="*/ 2147483647 w 28"/>
                <a:gd name="T23" fmla="*/ 2147483647 h 38"/>
                <a:gd name="T24" fmla="*/ 2147483647 w 28"/>
                <a:gd name="T25" fmla="*/ 2147483647 h 38"/>
                <a:gd name="T26" fmla="*/ 2147483647 w 28"/>
                <a:gd name="T27" fmla="*/ 2147483647 h 38"/>
                <a:gd name="T28" fmla="*/ 2147483647 w 28"/>
                <a:gd name="T29" fmla="*/ 0 h 38"/>
                <a:gd name="T30" fmla="*/ 2147483647 w 2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8"/>
                <a:gd name="T50" fmla="*/ 28 w 2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8">
                  <a:moveTo>
                    <a:pt x="4" y="0"/>
                  </a:moveTo>
                  <a:lnTo>
                    <a:pt x="0" y="7"/>
                  </a:lnTo>
                  <a:lnTo>
                    <a:pt x="10" y="22"/>
                  </a:lnTo>
                  <a:lnTo>
                    <a:pt x="19" y="33"/>
                  </a:lnTo>
                  <a:lnTo>
                    <a:pt x="23" y="38"/>
                  </a:lnTo>
                  <a:lnTo>
                    <a:pt x="24" y="38"/>
                  </a:lnTo>
                  <a:lnTo>
                    <a:pt x="25" y="38"/>
                  </a:lnTo>
                  <a:lnTo>
                    <a:pt x="27" y="35"/>
                  </a:lnTo>
                  <a:lnTo>
                    <a:pt x="28" y="25"/>
                  </a:lnTo>
                  <a:lnTo>
                    <a:pt x="18" y="15"/>
                  </a:lnTo>
                  <a:lnTo>
                    <a:pt x="9" y="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7" name="Freeform 58"/>
            <p:cNvSpPr>
              <a:spLocks/>
            </p:cNvSpPr>
            <p:nvPr/>
          </p:nvSpPr>
          <p:spPr bwMode="auto">
            <a:xfrm rot="-235569">
              <a:off x="1055148" y="4318194"/>
              <a:ext cx="58738" cy="149225"/>
            </a:xfrm>
            <a:custGeom>
              <a:avLst/>
              <a:gdLst>
                <a:gd name="T0" fmla="*/ 0 w 37"/>
                <a:gd name="T1" fmla="*/ 2147483647 h 94"/>
                <a:gd name="T2" fmla="*/ 0 w 37"/>
                <a:gd name="T3" fmla="*/ 2147483647 h 94"/>
                <a:gd name="T4" fmla="*/ 2147483647 w 37"/>
                <a:gd name="T5" fmla="*/ 2147483647 h 94"/>
                <a:gd name="T6" fmla="*/ 2147483647 w 37"/>
                <a:gd name="T7" fmla="*/ 2147483647 h 94"/>
                <a:gd name="T8" fmla="*/ 2147483647 w 37"/>
                <a:gd name="T9" fmla="*/ 2147483647 h 94"/>
                <a:gd name="T10" fmla="*/ 2147483647 w 37"/>
                <a:gd name="T11" fmla="*/ 2147483647 h 94"/>
                <a:gd name="T12" fmla="*/ 2147483647 w 37"/>
                <a:gd name="T13" fmla="*/ 2147483647 h 94"/>
                <a:gd name="T14" fmla="*/ 2147483647 w 37"/>
                <a:gd name="T15" fmla="*/ 2147483647 h 94"/>
                <a:gd name="T16" fmla="*/ 2147483647 w 37"/>
                <a:gd name="T17" fmla="*/ 2147483647 h 94"/>
                <a:gd name="T18" fmla="*/ 2147483647 w 37"/>
                <a:gd name="T19" fmla="*/ 2147483647 h 94"/>
                <a:gd name="T20" fmla="*/ 2147483647 w 37"/>
                <a:gd name="T21" fmla="*/ 2147483647 h 94"/>
                <a:gd name="T22" fmla="*/ 2147483647 w 37"/>
                <a:gd name="T23" fmla="*/ 2147483647 h 94"/>
                <a:gd name="T24" fmla="*/ 2147483647 w 37"/>
                <a:gd name="T25" fmla="*/ 2147483647 h 94"/>
                <a:gd name="T26" fmla="*/ 2147483647 w 37"/>
                <a:gd name="T27" fmla="*/ 2147483647 h 94"/>
                <a:gd name="T28" fmla="*/ 2147483647 w 37"/>
                <a:gd name="T29" fmla="*/ 2147483647 h 94"/>
                <a:gd name="T30" fmla="*/ 2147483647 w 37"/>
                <a:gd name="T31" fmla="*/ 2147483647 h 94"/>
                <a:gd name="T32" fmla="*/ 2147483647 w 37"/>
                <a:gd name="T33" fmla="*/ 2147483647 h 94"/>
                <a:gd name="T34" fmla="*/ 2147483647 w 37"/>
                <a:gd name="T35" fmla="*/ 2147483647 h 94"/>
                <a:gd name="T36" fmla="*/ 2147483647 w 37"/>
                <a:gd name="T37" fmla="*/ 2147483647 h 94"/>
                <a:gd name="T38" fmla="*/ 2147483647 w 37"/>
                <a:gd name="T39" fmla="*/ 2147483647 h 94"/>
                <a:gd name="T40" fmla="*/ 2147483647 w 37"/>
                <a:gd name="T41" fmla="*/ 2147483647 h 94"/>
                <a:gd name="T42" fmla="*/ 2147483647 w 37"/>
                <a:gd name="T43" fmla="*/ 2147483647 h 94"/>
                <a:gd name="T44" fmla="*/ 2147483647 w 37"/>
                <a:gd name="T45" fmla="*/ 2147483647 h 94"/>
                <a:gd name="T46" fmla="*/ 2147483647 w 37"/>
                <a:gd name="T47" fmla="*/ 2147483647 h 94"/>
                <a:gd name="T48" fmla="*/ 2147483647 w 37"/>
                <a:gd name="T49" fmla="*/ 2147483647 h 94"/>
                <a:gd name="T50" fmla="*/ 2147483647 w 37"/>
                <a:gd name="T51" fmla="*/ 2147483647 h 94"/>
                <a:gd name="T52" fmla="*/ 2147483647 w 37"/>
                <a:gd name="T53" fmla="*/ 2147483647 h 94"/>
                <a:gd name="T54" fmla="*/ 2147483647 w 37"/>
                <a:gd name="T55" fmla="*/ 2147483647 h 94"/>
                <a:gd name="T56" fmla="*/ 2147483647 w 37"/>
                <a:gd name="T57" fmla="*/ 0 h 94"/>
                <a:gd name="T58" fmla="*/ 0 w 37"/>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94"/>
                <a:gd name="T92" fmla="*/ 37 w 37"/>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94">
                  <a:moveTo>
                    <a:pt x="0" y="8"/>
                  </a:moveTo>
                  <a:lnTo>
                    <a:pt x="0" y="8"/>
                  </a:lnTo>
                  <a:lnTo>
                    <a:pt x="4" y="11"/>
                  </a:lnTo>
                  <a:lnTo>
                    <a:pt x="10" y="16"/>
                  </a:lnTo>
                  <a:lnTo>
                    <a:pt x="13" y="20"/>
                  </a:lnTo>
                  <a:lnTo>
                    <a:pt x="16" y="26"/>
                  </a:lnTo>
                  <a:lnTo>
                    <a:pt x="19" y="31"/>
                  </a:lnTo>
                  <a:lnTo>
                    <a:pt x="21" y="37"/>
                  </a:lnTo>
                  <a:lnTo>
                    <a:pt x="29" y="41"/>
                  </a:lnTo>
                  <a:lnTo>
                    <a:pt x="23" y="48"/>
                  </a:lnTo>
                  <a:lnTo>
                    <a:pt x="25" y="50"/>
                  </a:lnTo>
                  <a:lnTo>
                    <a:pt x="29" y="58"/>
                  </a:lnTo>
                  <a:lnTo>
                    <a:pt x="31" y="64"/>
                  </a:lnTo>
                  <a:lnTo>
                    <a:pt x="33" y="72"/>
                  </a:lnTo>
                  <a:lnTo>
                    <a:pt x="34" y="82"/>
                  </a:lnTo>
                  <a:lnTo>
                    <a:pt x="34" y="94"/>
                  </a:lnTo>
                  <a:lnTo>
                    <a:pt x="35" y="88"/>
                  </a:lnTo>
                  <a:lnTo>
                    <a:pt x="37" y="80"/>
                  </a:lnTo>
                  <a:lnTo>
                    <a:pt x="37" y="71"/>
                  </a:lnTo>
                  <a:lnTo>
                    <a:pt x="37" y="60"/>
                  </a:lnTo>
                  <a:lnTo>
                    <a:pt x="36" y="47"/>
                  </a:lnTo>
                  <a:lnTo>
                    <a:pt x="31" y="34"/>
                  </a:lnTo>
                  <a:lnTo>
                    <a:pt x="25" y="20"/>
                  </a:lnTo>
                  <a:lnTo>
                    <a:pt x="20" y="13"/>
                  </a:lnTo>
                  <a:lnTo>
                    <a:pt x="13" y="6"/>
                  </a:lnTo>
                  <a:lnTo>
                    <a:pt x="6" y="0"/>
                  </a:lnTo>
                  <a:lnTo>
                    <a:pt x="0" y="8"/>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8" name="Freeform 60"/>
            <p:cNvSpPr>
              <a:spLocks/>
            </p:cNvSpPr>
            <p:nvPr/>
          </p:nvSpPr>
          <p:spPr bwMode="auto">
            <a:xfrm rot="-235569">
              <a:off x="1008617" y="4349343"/>
              <a:ext cx="82550" cy="260350"/>
            </a:xfrm>
            <a:custGeom>
              <a:avLst/>
              <a:gdLst>
                <a:gd name="T0" fmla="*/ 2147483647 w 52"/>
                <a:gd name="T1" fmla="*/ 0 h 164"/>
                <a:gd name="T2" fmla="*/ 2147483647 w 52"/>
                <a:gd name="T3" fmla="*/ 0 h 164"/>
                <a:gd name="T4" fmla="*/ 2147483647 w 52"/>
                <a:gd name="T5" fmla="*/ 2147483647 h 164"/>
                <a:gd name="T6" fmla="*/ 2147483647 w 52"/>
                <a:gd name="T7" fmla="*/ 2147483647 h 164"/>
                <a:gd name="T8" fmla="*/ 2147483647 w 52"/>
                <a:gd name="T9" fmla="*/ 2147483647 h 164"/>
                <a:gd name="T10" fmla="*/ 2147483647 w 52"/>
                <a:gd name="T11" fmla="*/ 2147483647 h 164"/>
                <a:gd name="T12" fmla="*/ 2147483647 w 52"/>
                <a:gd name="T13" fmla="*/ 2147483647 h 164"/>
                <a:gd name="T14" fmla="*/ 2147483647 w 52"/>
                <a:gd name="T15" fmla="*/ 2147483647 h 164"/>
                <a:gd name="T16" fmla="*/ 2147483647 w 52"/>
                <a:gd name="T17" fmla="*/ 2147483647 h 164"/>
                <a:gd name="T18" fmla="*/ 2147483647 w 52"/>
                <a:gd name="T19" fmla="*/ 2147483647 h 164"/>
                <a:gd name="T20" fmla="*/ 2147483647 w 52"/>
                <a:gd name="T21" fmla="*/ 2147483647 h 164"/>
                <a:gd name="T22" fmla="*/ 2147483647 w 52"/>
                <a:gd name="T23" fmla="*/ 2147483647 h 164"/>
                <a:gd name="T24" fmla="*/ 2147483647 w 52"/>
                <a:gd name="T25" fmla="*/ 2147483647 h 164"/>
                <a:gd name="T26" fmla="*/ 2147483647 w 52"/>
                <a:gd name="T27" fmla="*/ 2147483647 h 164"/>
                <a:gd name="T28" fmla="*/ 0 w 52"/>
                <a:gd name="T29" fmla="*/ 2147483647 h 164"/>
                <a:gd name="T30" fmla="*/ 0 w 52"/>
                <a:gd name="T31" fmla="*/ 2147483647 h 164"/>
                <a:gd name="T32" fmla="*/ 2147483647 w 52"/>
                <a:gd name="T33" fmla="*/ 2147483647 h 164"/>
                <a:gd name="T34" fmla="*/ 2147483647 w 52"/>
                <a:gd name="T35" fmla="*/ 2147483647 h 164"/>
                <a:gd name="T36" fmla="*/ 2147483647 w 52"/>
                <a:gd name="T37" fmla="*/ 2147483647 h 164"/>
                <a:gd name="T38" fmla="*/ 2147483647 w 52"/>
                <a:gd name="T39" fmla="*/ 2147483647 h 164"/>
                <a:gd name="T40" fmla="*/ 2147483647 w 52"/>
                <a:gd name="T41" fmla="*/ 2147483647 h 164"/>
                <a:gd name="T42" fmla="*/ 2147483647 w 52"/>
                <a:gd name="T43" fmla="*/ 2147483647 h 164"/>
                <a:gd name="T44" fmla="*/ 2147483647 w 52"/>
                <a:gd name="T45" fmla="*/ 2147483647 h 164"/>
                <a:gd name="T46" fmla="*/ 2147483647 w 52"/>
                <a:gd name="T47" fmla="*/ 2147483647 h 164"/>
                <a:gd name="T48" fmla="*/ 2147483647 w 52"/>
                <a:gd name="T49" fmla="*/ 0 h 164"/>
                <a:gd name="T50" fmla="*/ 2147483647 w 52"/>
                <a:gd name="T51" fmla="*/ 0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64"/>
                <a:gd name="T80" fmla="*/ 52 w 52"/>
                <a:gd name="T81" fmla="*/ 164 h 1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64">
                  <a:moveTo>
                    <a:pt x="40" y="0"/>
                  </a:moveTo>
                  <a:lnTo>
                    <a:pt x="40" y="0"/>
                  </a:lnTo>
                  <a:lnTo>
                    <a:pt x="42" y="1"/>
                  </a:lnTo>
                  <a:lnTo>
                    <a:pt x="45" y="2"/>
                  </a:lnTo>
                  <a:lnTo>
                    <a:pt x="47" y="5"/>
                  </a:lnTo>
                  <a:lnTo>
                    <a:pt x="49" y="9"/>
                  </a:lnTo>
                  <a:lnTo>
                    <a:pt x="52" y="14"/>
                  </a:lnTo>
                  <a:lnTo>
                    <a:pt x="52" y="20"/>
                  </a:lnTo>
                  <a:lnTo>
                    <a:pt x="51" y="29"/>
                  </a:lnTo>
                  <a:lnTo>
                    <a:pt x="47" y="43"/>
                  </a:lnTo>
                  <a:lnTo>
                    <a:pt x="42" y="61"/>
                  </a:lnTo>
                  <a:lnTo>
                    <a:pt x="27" y="107"/>
                  </a:lnTo>
                  <a:lnTo>
                    <a:pt x="7" y="164"/>
                  </a:lnTo>
                  <a:lnTo>
                    <a:pt x="0" y="149"/>
                  </a:lnTo>
                  <a:lnTo>
                    <a:pt x="19" y="98"/>
                  </a:lnTo>
                  <a:lnTo>
                    <a:pt x="43" y="37"/>
                  </a:lnTo>
                  <a:lnTo>
                    <a:pt x="46" y="26"/>
                  </a:lnTo>
                  <a:lnTo>
                    <a:pt x="47" y="16"/>
                  </a:lnTo>
                  <a:lnTo>
                    <a:pt x="47" y="12"/>
                  </a:lnTo>
                  <a:lnTo>
                    <a:pt x="46" y="8"/>
                  </a:lnTo>
                  <a:lnTo>
                    <a:pt x="44" y="3"/>
                  </a:lnTo>
                  <a:lnTo>
                    <a:pt x="40"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09" name="Freeform 61"/>
            <p:cNvSpPr>
              <a:spLocks/>
            </p:cNvSpPr>
            <p:nvPr/>
          </p:nvSpPr>
          <p:spPr bwMode="auto">
            <a:xfrm rot="-235569">
              <a:off x="857018" y="4539223"/>
              <a:ext cx="180975" cy="142875"/>
            </a:xfrm>
            <a:custGeom>
              <a:avLst/>
              <a:gdLst>
                <a:gd name="T0" fmla="*/ 2147483647 w 114"/>
                <a:gd name="T1" fmla="*/ 2147483647 h 90"/>
                <a:gd name="T2" fmla="*/ 2147483647 w 114"/>
                <a:gd name="T3" fmla="*/ 2147483647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2147483647 w 114"/>
                <a:gd name="T17" fmla="*/ 2147483647 h 90"/>
                <a:gd name="T18" fmla="*/ 2147483647 w 114"/>
                <a:gd name="T19" fmla="*/ 2147483647 h 90"/>
                <a:gd name="T20" fmla="*/ 2147483647 w 114"/>
                <a:gd name="T21" fmla="*/ 2147483647 h 90"/>
                <a:gd name="T22" fmla="*/ 2147483647 w 114"/>
                <a:gd name="T23" fmla="*/ 2147483647 h 90"/>
                <a:gd name="T24" fmla="*/ 2147483647 w 114"/>
                <a:gd name="T25" fmla="*/ 2147483647 h 90"/>
                <a:gd name="T26" fmla="*/ 2147483647 w 114"/>
                <a:gd name="T27" fmla="*/ 2147483647 h 90"/>
                <a:gd name="T28" fmla="*/ 2147483647 w 114"/>
                <a:gd name="T29" fmla="*/ 2147483647 h 90"/>
                <a:gd name="T30" fmla="*/ 2147483647 w 114"/>
                <a:gd name="T31" fmla="*/ 2147483647 h 90"/>
                <a:gd name="T32" fmla="*/ 2147483647 w 114"/>
                <a:gd name="T33" fmla="*/ 2147483647 h 90"/>
                <a:gd name="T34" fmla="*/ 0 w 114"/>
                <a:gd name="T35" fmla="*/ 2147483647 h 90"/>
                <a:gd name="T36" fmla="*/ 0 w 114"/>
                <a:gd name="T37" fmla="*/ 2147483647 h 90"/>
                <a:gd name="T38" fmla="*/ 0 w 114"/>
                <a:gd name="T39" fmla="*/ 2147483647 h 90"/>
                <a:gd name="T40" fmla="*/ 2147483647 w 114"/>
                <a:gd name="T41" fmla="*/ 2147483647 h 90"/>
                <a:gd name="T42" fmla="*/ 2147483647 w 114"/>
                <a:gd name="T43" fmla="*/ 2147483647 h 90"/>
                <a:gd name="T44" fmla="*/ 2147483647 w 114"/>
                <a:gd name="T45" fmla="*/ 2147483647 h 90"/>
                <a:gd name="T46" fmla="*/ 2147483647 w 114"/>
                <a:gd name="T47" fmla="*/ 2147483647 h 90"/>
                <a:gd name="T48" fmla="*/ 2147483647 w 114"/>
                <a:gd name="T49" fmla="*/ 2147483647 h 90"/>
                <a:gd name="T50" fmla="*/ 2147483647 w 114"/>
                <a:gd name="T51" fmla="*/ 2147483647 h 90"/>
                <a:gd name="T52" fmla="*/ 2147483647 w 114"/>
                <a:gd name="T53" fmla="*/ 0 h 90"/>
                <a:gd name="T54" fmla="*/ 2147483647 w 114"/>
                <a:gd name="T55" fmla="*/ 0 h 90"/>
                <a:gd name="T56" fmla="*/ 2147483647 w 114"/>
                <a:gd name="T57" fmla="*/ 2147483647 h 90"/>
                <a:gd name="T58" fmla="*/ 2147483647 w 114"/>
                <a:gd name="T59" fmla="*/ 2147483647 h 90"/>
                <a:gd name="T60" fmla="*/ 2147483647 w 114"/>
                <a:gd name="T61" fmla="*/ 2147483647 h 90"/>
                <a:gd name="T62" fmla="*/ 2147483647 w 114"/>
                <a:gd name="T63" fmla="*/ 2147483647 h 90"/>
                <a:gd name="T64" fmla="*/ 2147483647 w 114"/>
                <a:gd name="T65" fmla="*/ 2147483647 h 90"/>
                <a:gd name="T66" fmla="*/ 2147483647 w 114"/>
                <a:gd name="T67" fmla="*/ 2147483647 h 90"/>
                <a:gd name="T68" fmla="*/ 2147483647 w 114"/>
                <a:gd name="T69" fmla="*/ 2147483647 h 90"/>
                <a:gd name="T70" fmla="*/ 2147483647 w 114"/>
                <a:gd name="T71" fmla="*/ 2147483647 h 90"/>
                <a:gd name="T72" fmla="*/ 2147483647 w 114"/>
                <a:gd name="T73" fmla="*/ 2147483647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90"/>
                <a:gd name="T113" fmla="*/ 114 w 11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90">
                  <a:moveTo>
                    <a:pt x="114" y="33"/>
                  </a:moveTo>
                  <a:lnTo>
                    <a:pt x="114" y="33"/>
                  </a:lnTo>
                  <a:lnTo>
                    <a:pt x="92" y="81"/>
                  </a:lnTo>
                  <a:lnTo>
                    <a:pt x="89" y="84"/>
                  </a:lnTo>
                  <a:lnTo>
                    <a:pt x="86" y="86"/>
                  </a:lnTo>
                  <a:lnTo>
                    <a:pt x="82" y="89"/>
                  </a:lnTo>
                  <a:lnTo>
                    <a:pt x="77" y="90"/>
                  </a:lnTo>
                  <a:lnTo>
                    <a:pt x="70" y="90"/>
                  </a:lnTo>
                  <a:lnTo>
                    <a:pt x="64" y="89"/>
                  </a:lnTo>
                  <a:lnTo>
                    <a:pt x="50" y="85"/>
                  </a:lnTo>
                  <a:lnTo>
                    <a:pt x="34" y="80"/>
                  </a:lnTo>
                  <a:lnTo>
                    <a:pt x="19" y="71"/>
                  </a:lnTo>
                  <a:lnTo>
                    <a:pt x="11" y="67"/>
                  </a:lnTo>
                  <a:lnTo>
                    <a:pt x="6" y="63"/>
                  </a:lnTo>
                  <a:lnTo>
                    <a:pt x="3" y="59"/>
                  </a:lnTo>
                  <a:lnTo>
                    <a:pt x="0" y="55"/>
                  </a:lnTo>
                  <a:lnTo>
                    <a:pt x="0" y="51"/>
                  </a:lnTo>
                  <a:lnTo>
                    <a:pt x="2" y="46"/>
                  </a:lnTo>
                  <a:lnTo>
                    <a:pt x="4" y="39"/>
                  </a:lnTo>
                  <a:lnTo>
                    <a:pt x="7" y="32"/>
                  </a:lnTo>
                  <a:lnTo>
                    <a:pt x="12" y="23"/>
                  </a:lnTo>
                  <a:lnTo>
                    <a:pt x="20" y="16"/>
                  </a:lnTo>
                  <a:lnTo>
                    <a:pt x="28" y="7"/>
                  </a:lnTo>
                  <a:lnTo>
                    <a:pt x="39" y="0"/>
                  </a:lnTo>
                  <a:lnTo>
                    <a:pt x="47" y="2"/>
                  </a:lnTo>
                  <a:lnTo>
                    <a:pt x="56" y="4"/>
                  </a:lnTo>
                  <a:lnTo>
                    <a:pt x="67" y="6"/>
                  </a:lnTo>
                  <a:lnTo>
                    <a:pt x="79" y="10"/>
                  </a:lnTo>
                  <a:lnTo>
                    <a:pt x="92" y="17"/>
                  </a:lnTo>
                  <a:lnTo>
                    <a:pt x="103" y="24"/>
                  </a:lnTo>
                  <a:lnTo>
                    <a:pt x="109" y="29"/>
                  </a:lnTo>
                  <a:lnTo>
                    <a:pt x="114" y="33"/>
                  </a:lnTo>
                  <a:close/>
                </a:path>
              </a:pathLst>
            </a:custGeom>
            <a:solidFill>
              <a:srgbClr val="414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10" name="Freeform 62"/>
            <p:cNvSpPr>
              <a:spLocks/>
            </p:cNvSpPr>
            <p:nvPr/>
          </p:nvSpPr>
          <p:spPr bwMode="auto">
            <a:xfrm rot="-235569">
              <a:off x="995182" y="4607676"/>
              <a:ext cx="39688" cy="49213"/>
            </a:xfrm>
            <a:custGeom>
              <a:avLst/>
              <a:gdLst>
                <a:gd name="T0" fmla="*/ 0 w 25"/>
                <a:gd name="T1" fmla="*/ 2147483647 h 31"/>
                <a:gd name="T2" fmla="*/ 2147483647 w 25"/>
                <a:gd name="T3" fmla="*/ 2147483647 h 31"/>
                <a:gd name="T4" fmla="*/ 2147483647 w 25"/>
                <a:gd name="T5" fmla="*/ 2147483647 h 31"/>
                <a:gd name="T6" fmla="*/ 2147483647 w 25"/>
                <a:gd name="T7" fmla="*/ 2147483647 h 31"/>
                <a:gd name="T8" fmla="*/ 2147483647 w 25"/>
                <a:gd name="T9" fmla="*/ 2147483647 h 31"/>
                <a:gd name="T10" fmla="*/ 2147483647 w 25"/>
                <a:gd name="T11" fmla="*/ 2147483647 h 31"/>
                <a:gd name="T12" fmla="*/ 2147483647 w 25"/>
                <a:gd name="T13" fmla="*/ 2147483647 h 31"/>
                <a:gd name="T14" fmla="*/ 2147483647 w 25"/>
                <a:gd name="T15" fmla="*/ 2147483647 h 31"/>
                <a:gd name="T16" fmla="*/ 2147483647 w 25"/>
                <a:gd name="T17" fmla="*/ 2147483647 h 31"/>
                <a:gd name="T18" fmla="*/ 2147483647 w 25"/>
                <a:gd name="T19" fmla="*/ 2147483647 h 31"/>
                <a:gd name="T20" fmla="*/ 2147483647 w 25"/>
                <a:gd name="T21" fmla="*/ 2147483647 h 31"/>
                <a:gd name="T22" fmla="*/ 2147483647 w 25"/>
                <a:gd name="T23" fmla="*/ 2147483647 h 31"/>
                <a:gd name="T24" fmla="*/ 2147483647 w 25"/>
                <a:gd name="T25" fmla="*/ 2147483647 h 31"/>
                <a:gd name="T26" fmla="*/ 2147483647 w 25"/>
                <a:gd name="T27" fmla="*/ 0 h 31"/>
                <a:gd name="T28" fmla="*/ 2147483647 w 25"/>
                <a:gd name="T29" fmla="*/ 0 h 31"/>
                <a:gd name="T30" fmla="*/ 2147483647 w 25"/>
                <a:gd name="T31" fmla="*/ 2147483647 h 31"/>
                <a:gd name="T32" fmla="*/ 2147483647 w 25"/>
                <a:gd name="T33" fmla="*/ 2147483647 h 31"/>
                <a:gd name="T34" fmla="*/ 2147483647 w 25"/>
                <a:gd name="T35" fmla="*/ 2147483647 h 31"/>
                <a:gd name="T36" fmla="*/ 0 w 25"/>
                <a:gd name="T37" fmla="*/ 2147483647 h 31"/>
                <a:gd name="T38" fmla="*/ 0 w 25"/>
                <a:gd name="T39" fmla="*/ 2147483647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31"/>
                <a:gd name="T62" fmla="*/ 25 w 2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31">
                  <a:moveTo>
                    <a:pt x="0" y="10"/>
                  </a:moveTo>
                  <a:lnTo>
                    <a:pt x="1" y="30"/>
                  </a:lnTo>
                  <a:lnTo>
                    <a:pt x="3" y="30"/>
                  </a:lnTo>
                  <a:lnTo>
                    <a:pt x="8" y="31"/>
                  </a:lnTo>
                  <a:lnTo>
                    <a:pt x="15" y="29"/>
                  </a:lnTo>
                  <a:lnTo>
                    <a:pt x="19" y="28"/>
                  </a:lnTo>
                  <a:lnTo>
                    <a:pt x="25" y="24"/>
                  </a:lnTo>
                  <a:lnTo>
                    <a:pt x="21" y="16"/>
                  </a:lnTo>
                  <a:lnTo>
                    <a:pt x="17" y="8"/>
                  </a:lnTo>
                  <a:lnTo>
                    <a:pt x="15" y="1"/>
                  </a:lnTo>
                  <a:lnTo>
                    <a:pt x="14" y="0"/>
                  </a:lnTo>
                  <a:lnTo>
                    <a:pt x="12" y="0"/>
                  </a:lnTo>
                  <a:lnTo>
                    <a:pt x="10" y="1"/>
                  </a:lnTo>
                  <a:lnTo>
                    <a:pt x="7" y="3"/>
                  </a:lnTo>
                  <a:lnTo>
                    <a:pt x="2"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11" name="Freeform 63"/>
            <p:cNvSpPr>
              <a:spLocks/>
            </p:cNvSpPr>
            <p:nvPr/>
          </p:nvSpPr>
          <p:spPr bwMode="auto">
            <a:xfrm rot="-235569">
              <a:off x="948804" y="4477830"/>
              <a:ext cx="71438" cy="161925"/>
            </a:xfrm>
            <a:custGeom>
              <a:avLst/>
              <a:gdLst>
                <a:gd name="T0" fmla="*/ 2147483647 w 45"/>
                <a:gd name="T1" fmla="*/ 2147483647 h 102"/>
                <a:gd name="T2" fmla="*/ 2147483647 w 45"/>
                <a:gd name="T3" fmla="*/ 2147483647 h 102"/>
                <a:gd name="T4" fmla="*/ 2147483647 w 45"/>
                <a:gd name="T5" fmla="*/ 2147483647 h 102"/>
                <a:gd name="T6" fmla="*/ 2147483647 w 45"/>
                <a:gd name="T7" fmla="*/ 2147483647 h 102"/>
                <a:gd name="T8" fmla="*/ 2147483647 w 45"/>
                <a:gd name="T9" fmla="*/ 2147483647 h 102"/>
                <a:gd name="T10" fmla="*/ 2147483647 w 45"/>
                <a:gd name="T11" fmla="*/ 2147483647 h 102"/>
                <a:gd name="T12" fmla="*/ 2147483647 w 45"/>
                <a:gd name="T13" fmla="*/ 2147483647 h 102"/>
                <a:gd name="T14" fmla="*/ 2147483647 w 45"/>
                <a:gd name="T15" fmla="*/ 2147483647 h 102"/>
                <a:gd name="T16" fmla="*/ 2147483647 w 45"/>
                <a:gd name="T17" fmla="*/ 2147483647 h 102"/>
                <a:gd name="T18" fmla="*/ 2147483647 w 45"/>
                <a:gd name="T19" fmla="*/ 2147483647 h 102"/>
                <a:gd name="T20" fmla="*/ 2147483647 w 45"/>
                <a:gd name="T21" fmla="*/ 2147483647 h 102"/>
                <a:gd name="T22" fmla="*/ 2147483647 w 45"/>
                <a:gd name="T23" fmla="*/ 2147483647 h 102"/>
                <a:gd name="T24" fmla="*/ 2147483647 w 45"/>
                <a:gd name="T25" fmla="*/ 2147483647 h 102"/>
                <a:gd name="T26" fmla="*/ 2147483647 w 45"/>
                <a:gd name="T27" fmla="*/ 2147483647 h 102"/>
                <a:gd name="T28" fmla="*/ 2147483647 w 45"/>
                <a:gd name="T29" fmla="*/ 2147483647 h 102"/>
                <a:gd name="T30" fmla="*/ 2147483647 w 45"/>
                <a:gd name="T31" fmla="*/ 2147483647 h 102"/>
                <a:gd name="T32" fmla="*/ 2147483647 w 45"/>
                <a:gd name="T33" fmla="*/ 2147483647 h 102"/>
                <a:gd name="T34" fmla="*/ 2147483647 w 45"/>
                <a:gd name="T35" fmla="*/ 2147483647 h 102"/>
                <a:gd name="T36" fmla="*/ 2147483647 w 45"/>
                <a:gd name="T37" fmla="*/ 2147483647 h 102"/>
                <a:gd name="T38" fmla="*/ 2147483647 w 45"/>
                <a:gd name="T39" fmla="*/ 2147483647 h 102"/>
                <a:gd name="T40" fmla="*/ 2147483647 w 45"/>
                <a:gd name="T41" fmla="*/ 2147483647 h 102"/>
                <a:gd name="T42" fmla="*/ 0 w 45"/>
                <a:gd name="T43" fmla="*/ 2147483647 h 102"/>
                <a:gd name="T44" fmla="*/ 2147483647 w 45"/>
                <a:gd name="T45" fmla="*/ 2147483647 h 102"/>
                <a:gd name="T46" fmla="*/ 2147483647 w 45"/>
                <a:gd name="T47" fmla="*/ 2147483647 h 102"/>
                <a:gd name="T48" fmla="*/ 2147483647 w 45"/>
                <a:gd name="T49" fmla="*/ 2147483647 h 102"/>
                <a:gd name="T50" fmla="*/ 2147483647 w 45"/>
                <a:gd name="T51" fmla="*/ 2147483647 h 102"/>
                <a:gd name="T52" fmla="*/ 2147483647 w 45"/>
                <a:gd name="T53" fmla="*/ 0 h 102"/>
                <a:gd name="T54" fmla="*/ 2147483647 w 45"/>
                <a:gd name="T55" fmla="*/ 0 h 102"/>
                <a:gd name="T56" fmla="*/ 2147483647 w 45"/>
                <a:gd name="T57" fmla="*/ 2147483647 h 102"/>
                <a:gd name="T58" fmla="*/ 2147483647 w 45"/>
                <a:gd name="T59" fmla="*/ 2147483647 h 102"/>
                <a:gd name="T60" fmla="*/ 2147483647 w 45"/>
                <a:gd name="T61" fmla="*/ 2147483647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102"/>
                <a:gd name="T95" fmla="*/ 45 w 45"/>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102">
                  <a:moveTo>
                    <a:pt x="23" y="2"/>
                  </a:moveTo>
                  <a:lnTo>
                    <a:pt x="23" y="2"/>
                  </a:lnTo>
                  <a:lnTo>
                    <a:pt x="26" y="18"/>
                  </a:lnTo>
                  <a:lnTo>
                    <a:pt x="32" y="43"/>
                  </a:lnTo>
                  <a:lnTo>
                    <a:pt x="38" y="71"/>
                  </a:lnTo>
                  <a:lnTo>
                    <a:pt x="45" y="97"/>
                  </a:lnTo>
                  <a:lnTo>
                    <a:pt x="44" y="98"/>
                  </a:lnTo>
                  <a:lnTo>
                    <a:pt x="41" y="100"/>
                  </a:lnTo>
                  <a:lnTo>
                    <a:pt x="38" y="101"/>
                  </a:lnTo>
                  <a:lnTo>
                    <a:pt x="35" y="102"/>
                  </a:lnTo>
                  <a:lnTo>
                    <a:pt x="29" y="102"/>
                  </a:lnTo>
                  <a:lnTo>
                    <a:pt x="24" y="100"/>
                  </a:lnTo>
                  <a:lnTo>
                    <a:pt x="24" y="94"/>
                  </a:lnTo>
                  <a:lnTo>
                    <a:pt x="23" y="86"/>
                  </a:lnTo>
                  <a:lnTo>
                    <a:pt x="20" y="71"/>
                  </a:lnTo>
                  <a:lnTo>
                    <a:pt x="14" y="55"/>
                  </a:lnTo>
                  <a:lnTo>
                    <a:pt x="8" y="37"/>
                  </a:lnTo>
                  <a:lnTo>
                    <a:pt x="2" y="20"/>
                  </a:lnTo>
                  <a:lnTo>
                    <a:pt x="0" y="12"/>
                  </a:lnTo>
                  <a:lnTo>
                    <a:pt x="2" y="8"/>
                  </a:lnTo>
                  <a:lnTo>
                    <a:pt x="4" y="3"/>
                  </a:lnTo>
                  <a:lnTo>
                    <a:pt x="7" y="1"/>
                  </a:lnTo>
                  <a:lnTo>
                    <a:pt x="10" y="0"/>
                  </a:lnTo>
                  <a:lnTo>
                    <a:pt x="14" y="0"/>
                  </a:lnTo>
                  <a:lnTo>
                    <a:pt x="21" y="1"/>
                  </a:lnTo>
                  <a:lnTo>
                    <a:pt x="23" y="2"/>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12" name="Line 64"/>
            <p:cNvSpPr>
              <a:spLocks noChangeShapeType="1"/>
            </p:cNvSpPr>
            <p:nvPr/>
          </p:nvSpPr>
          <p:spPr bwMode="auto">
            <a:xfrm rot="-235569">
              <a:off x="995252" y="4564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1813" name="Line 65"/>
            <p:cNvSpPr>
              <a:spLocks noChangeShapeType="1"/>
            </p:cNvSpPr>
            <p:nvPr/>
          </p:nvSpPr>
          <p:spPr bwMode="auto">
            <a:xfrm rot="-235569">
              <a:off x="995252" y="4564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pic>
        <p:nvPicPr>
          <p:cNvPr id="428" name="Image 34"/>
          <p:cNvPicPr>
            <a:picLocks noChangeAspect="1" noChangeArrowheads="1"/>
          </p:cNvPicPr>
          <p:nvPr/>
        </p:nvPicPr>
        <p:blipFill>
          <a:blip r:embed="rId4" cstate="print">
            <a:extLst/>
          </a:blip>
          <a:srcRect/>
          <a:stretch>
            <a:fillRect/>
          </a:stretch>
        </p:blipFill>
        <p:spPr bwMode="auto">
          <a:xfrm>
            <a:off x="6676599" y="2018096"/>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29" name="Image 34"/>
          <p:cNvPicPr>
            <a:picLocks noChangeAspect="1" noChangeArrowheads="1"/>
          </p:cNvPicPr>
          <p:nvPr/>
        </p:nvPicPr>
        <p:blipFill>
          <a:blip r:embed="rId4" cstate="print">
            <a:extLst/>
          </a:blip>
          <a:srcRect/>
          <a:stretch>
            <a:fillRect/>
          </a:stretch>
        </p:blipFill>
        <p:spPr bwMode="auto">
          <a:xfrm>
            <a:off x="6828999" y="2170496"/>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30" name="Image 34"/>
          <p:cNvPicPr>
            <a:picLocks noChangeAspect="1" noChangeArrowheads="1"/>
          </p:cNvPicPr>
          <p:nvPr/>
        </p:nvPicPr>
        <p:blipFill>
          <a:blip r:embed="rId4" cstate="print">
            <a:extLst/>
          </a:blip>
          <a:srcRect/>
          <a:stretch>
            <a:fillRect/>
          </a:stretch>
        </p:blipFill>
        <p:spPr bwMode="auto">
          <a:xfrm>
            <a:off x="6981399" y="2322896"/>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31" name="Image 34"/>
          <p:cNvPicPr>
            <a:picLocks noChangeAspect="1" noChangeArrowheads="1"/>
          </p:cNvPicPr>
          <p:nvPr/>
        </p:nvPicPr>
        <p:blipFill>
          <a:blip r:embed="rId4" cstate="print">
            <a:extLst/>
          </a:blip>
          <a:srcRect/>
          <a:stretch>
            <a:fillRect/>
          </a:stretch>
        </p:blipFill>
        <p:spPr bwMode="auto">
          <a:xfrm>
            <a:off x="7133799" y="2475296"/>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1775" name="Picture 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8" y="2019300"/>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Picture 3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13" y="216852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Picture 3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013" y="232092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Picture 3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413" y="247332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Picture 3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262572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0" name="ZoneTexte 1"/>
          <p:cNvSpPr txBox="1">
            <a:spLocks noChangeArrowheads="1"/>
          </p:cNvSpPr>
          <p:nvPr/>
        </p:nvSpPr>
        <p:spPr bwMode="auto">
          <a:xfrm>
            <a:off x="2541588" y="3055938"/>
            <a:ext cx="3983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atin typeface="Century Gothic" pitchFamily="34" charset="0"/>
              </a:rPr>
              <a:t>Tous  ces centres sont utilisateurs de SIMRAL,  rendant l’imagerie disponible à des fins de comparaison</a:t>
            </a:r>
            <a:endParaRPr lang="fr-FR"/>
          </a:p>
        </p:txBody>
      </p:sp>
      <p:sp>
        <p:nvSpPr>
          <p:cNvPr id="437" name="Flèche droite 436"/>
          <p:cNvSpPr/>
          <p:nvPr/>
        </p:nvSpPr>
        <p:spPr>
          <a:xfrm rot="20452385">
            <a:off x="1411288" y="4500563"/>
            <a:ext cx="663575" cy="282575"/>
          </a:xfrm>
          <a:prstGeom prst="rightArrow">
            <a:avLst/>
          </a:prstGeom>
          <a:solidFill>
            <a:srgbClr val="9B005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9B0057"/>
                </a:solidFill>
              </a:ln>
            </a:endParaRPr>
          </a:p>
        </p:txBody>
      </p:sp>
      <p:sp>
        <p:nvSpPr>
          <p:cNvPr id="438" name="Flèche droite 437"/>
          <p:cNvSpPr/>
          <p:nvPr/>
        </p:nvSpPr>
        <p:spPr>
          <a:xfrm rot="21427331">
            <a:off x="3335338" y="4308475"/>
            <a:ext cx="663575" cy="282575"/>
          </a:xfrm>
          <a:prstGeom prst="rightArrow">
            <a:avLst/>
          </a:prstGeom>
          <a:solidFill>
            <a:srgbClr val="9B005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9B0057"/>
                </a:solidFill>
              </a:ln>
            </a:endParaRPr>
          </a:p>
        </p:txBody>
      </p:sp>
      <p:sp>
        <p:nvSpPr>
          <p:cNvPr id="439" name="Flèche droite 438"/>
          <p:cNvSpPr/>
          <p:nvPr/>
        </p:nvSpPr>
        <p:spPr>
          <a:xfrm rot="886505">
            <a:off x="7048500" y="4456113"/>
            <a:ext cx="663575" cy="282575"/>
          </a:xfrm>
          <a:prstGeom prst="rightArrow">
            <a:avLst/>
          </a:prstGeom>
          <a:solidFill>
            <a:srgbClr val="9B005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9B0057"/>
                </a:solidFill>
              </a:ln>
            </a:endParaRPr>
          </a:p>
        </p:txBody>
      </p:sp>
    </p:spTree>
    <p:extLst>
      <p:ext uri="{BB962C8B-B14F-4D97-AF65-F5344CB8AC3E}">
        <p14:creationId xmlns:p14="http://schemas.microsoft.com/office/powerpoint/2010/main" val="808155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normAutofit fontScale="90000"/>
          </a:bodyPr>
          <a:lstStyle/>
          <a:p>
            <a:r>
              <a:rPr lang="fr-FR" dirty="0" smtClean="0">
                <a:ea typeface="ＭＳ Ｐゴシック" pitchFamily="34" charset="-128"/>
                <a:cs typeface="Arial" charset="0"/>
              </a:rPr>
              <a:t>Diminuer le temps de prise </a:t>
            </a:r>
            <a:r>
              <a:rPr lang="fr-FR" dirty="0" smtClean="0">
                <a:ea typeface="ＭＳ Ｐゴシック" pitchFamily="34" charset="-128"/>
                <a:cs typeface="Arial" charset="0"/>
              </a:rPr>
              <a:t>en charge des AVC en phase aiguë </a:t>
            </a:r>
          </a:p>
        </p:txBody>
      </p:sp>
      <p:sp>
        <p:nvSpPr>
          <p:cNvPr id="644" name="Rectangle 643"/>
          <p:cNvSpPr/>
          <p:nvPr/>
        </p:nvSpPr>
        <p:spPr>
          <a:xfrm>
            <a:off x="0" y="1773238"/>
            <a:ext cx="9144000" cy="614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5" name="Triangle isocèle 644"/>
          <p:cNvSpPr/>
          <p:nvPr/>
        </p:nvSpPr>
        <p:spPr>
          <a:xfrm rot="20169693">
            <a:off x="473075" y="5227638"/>
            <a:ext cx="768350" cy="1666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35845" name="Groupe 1334"/>
          <p:cNvGrpSpPr>
            <a:grpSpLocks/>
          </p:cNvGrpSpPr>
          <p:nvPr/>
        </p:nvGrpSpPr>
        <p:grpSpPr bwMode="auto">
          <a:xfrm rot="-1320019">
            <a:off x="620713" y="5343525"/>
            <a:ext cx="823912" cy="493713"/>
            <a:chOff x="755576" y="4285340"/>
            <a:chExt cx="823742" cy="586990"/>
          </a:xfrm>
        </p:grpSpPr>
        <p:grpSp>
          <p:nvGrpSpPr>
            <p:cNvPr id="36134" name="Groupe 781"/>
            <p:cNvGrpSpPr>
              <a:grpSpLocks/>
            </p:cNvGrpSpPr>
            <p:nvPr/>
          </p:nvGrpSpPr>
          <p:grpSpPr bwMode="auto">
            <a:xfrm>
              <a:off x="755576" y="4285340"/>
              <a:ext cx="823742" cy="586990"/>
              <a:chOff x="4002089" y="4719935"/>
              <a:chExt cx="1336675" cy="952500"/>
            </a:xfrm>
          </p:grpSpPr>
          <p:sp>
            <p:nvSpPr>
              <p:cNvPr id="36144" name="Freeform 15"/>
              <p:cNvSpPr>
                <a:spLocks/>
              </p:cNvSpPr>
              <p:nvPr/>
            </p:nvSpPr>
            <p:spPr bwMode="auto">
              <a:xfrm>
                <a:off x="4033839" y="4748510"/>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45" name="Freeform 16"/>
              <p:cNvSpPr>
                <a:spLocks/>
              </p:cNvSpPr>
              <p:nvPr/>
            </p:nvSpPr>
            <p:spPr bwMode="auto">
              <a:xfrm>
                <a:off x="4087814" y="4819948"/>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46" name="Freeform 17"/>
              <p:cNvSpPr>
                <a:spLocks/>
              </p:cNvSpPr>
              <p:nvPr/>
            </p:nvSpPr>
            <p:spPr bwMode="auto">
              <a:xfrm>
                <a:off x="4732339" y="5069185"/>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47" name="Freeform 18"/>
              <p:cNvSpPr>
                <a:spLocks/>
              </p:cNvSpPr>
              <p:nvPr/>
            </p:nvSpPr>
            <p:spPr bwMode="auto">
              <a:xfrm>
                <a:off x="4133851" y="4869160"/>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48" name="Freeform 174"/>
              <p:cNvSpPr>
                <a:spLocks/>
              </p:cNvSpPr>
              <p:nvPr/>
            </p:nvSpPr>
            <p:spPr bwMode="auto">
              <a:xfrm>
                <a:off x="4002089" y="4719935"/>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6135" name="Groupe 787"/>
            <p:cNvGrpSpPr>
              <a:grpSpLocks/>
            </p:cNvGrpSpPr>
            <p:nvPr/>
          </p:nvGrpSpPr>
          <p:grpSpPr bwMode="auto">
            <a:xfrm rot="5400000">
              <a:off x="918050" y="4254069"/>
              <a:ext cx="440298" cy="637015"/>
              <a:chOff x="4323899" y="3906427"/>
              <a:chExt cx="332470" cy="481012"/>
            </a:xfrm>
          </p:grpSpPr>
          <p:sp>
            <p:nvSpPr>
              <p:cNvPr id="36136" name="Freeform 6"/>
              <p:cNvSpPr>
                <a:spLocks/>
              </p:cNvSpPr>
              <p:nvPr/>
            </p:nvSpPr>
            <p:spPr bwMode="auto">
              <a:xfrm>
                <a:off x="4323899" y="3906427"/>
                <a:ext cx="277813" cy="481012"/>
              </a:xfrm>
              <a:custGeom>
                <a:avLst/>
                <a:gdLst>
                  <a:gd name="T0" fmla="*/ 0 w 175"/>
                  <a:gd name="T1" fmla="*/ 2147483647 h 303"/>
                  <a:gd name="T2" fmla="*/ 2147483647 w 175"/>
                  <a:gd name="T3" fmla="*/ 2147483647 h 303"/>
                  <a:gd name="T4" fmla="*/ 2147483647 w 175"/>
                  <a:gd name="T5" fmla="*/ 2147483647 h 303"/>
                  <a:gd name="T6" fmla="*/ 2147483647 w 175"/>
                  <a:gd name="T7" fmla="*/ 2147483647 h 303"/>
                  <a:gd name="T8" fmla="*/ 2147483647 w 175"/>
                  <a:gd name="T9" fmla="*/ 2147483647 h 303"/>
                  <a:gd name="T10" fmla="*/ 2147483647 w 175"/>
                  <a:gd name="T11" fmla="*/ 2147483647 h 303"/>
                  <a:gd name="T12" fmla="*/ 2147483647 w 175"/>
                  <a:gd name="T13" fmla="*/ 0 h 303"/>
                  <a:gd name="T14" fmla="*/ 2147483647 w 175"/>
                  <a:gd name="T15" fmla="*/ 2147483647 h 303"/>
                  <a:gd name="T16" fmla="*/ 0 w 175"/>
                  <a:gd name="T17" fmla="*/ 2147483647 h 303"/>
                  <a:gd name="T18" fmla="*/ 0 w 175"/>
                  <a:gd name="T19" fmla="*/ 2147483647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303"/>
                  <a:gd name="T32" fmla="*/ 175 w 175"/>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303">
                    <a:moveTo>
                      <a:pt x="0" y="16"/>
                    </a:moveTo>
                    <a:lnTo>
                      <a:pt x="2" y="146"/>
                    </a:lnTo>
                    <a:lnTo>
                      <a:pt x="11" y="303"/>
                    </a:lnTo>
                    <a:lnTo>
                      <a:pt x="72" y="288"/>
                    </a:lnTo>
                    <a:lnTo>
                      <a:pt x="110" y="160"/>
                    </a:lnTo>
                    <a:lnTo>
                      <a:pt x="175" y="52"/>
                    </a:lnTo>
                    <a:lnTo>
                      <a:pt x="175" y="0"/>
                    </a:lnTo>
                    <a:lnTo>
                      <a:pt x="54" y="7"/>
                    </a:lnTo>
                    <a:lnTo>
                      <a:pt x="0"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37" name="Freeform 38"/>
              <p:cNvSpPr>
                <a:spLocks/>
              </p:cNvSpPr>
              <p:nvPr/>
            </p:nvSpPr>
            <p:spPr bwMode="auto">
              <a:xfrm>
                <a:off x="4447157" y="3953693"/>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38" name="Freeform 39"/>
              <p:cNvSpPr>
                <a:spLocks/>
              </p:cNvSpPr>
              <p:nvPr/>
            </p:nvSpPr>
            <p:spPr bwMode="auto">
              <a:xfrm>
                <a:off x="4447157" y="4093393"/>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2" name="Freeform 40"/>
              <p:cNvSpPr>
                <a:spLocks/>
              </p:cNvSpPr>
              <p:nvPr/>
            </p:nvSpPr>
            <p:spPr bwMode="auto">
              <a:xfrm>
                <a:off x="4427737" y="4248909"/>
                <a:ext cx="223757" cy="122245"/>
              </a:xfrm>
              <a:custGeom>
                <a:avLst/>
                <a:gdLst>
                  <a:gd name="T0" fmla="*/ 0 w 88"/>
                  <a:gd name="T1" fmla="*/ 7 h 58"/>
                  <a:gd name="T2" fmla="*/ 5 w 88"/>
                  <a:gd name="T3" fmla="*/ 58 h 58"/>
                  <a:gd name="T4" fmla="*/ 88 w 88"/>
                  <a:gd name="T5" fmla="*/ 52 h 58"/>
                  <a:gd name="T6" fmla="*/ 83 w 88"/>
                  <a:gd name="T7" fmla="*/ 0 h 58"/>
                  <a:gd name="T8" fmla="*/ 0 w 88"/>
                  <a:gd name="T9" fmla="*/ 7 h 58"/>
                  <a:gd name="T10" fmla="*/ 0 w 88"/>
                  <a:gd name="T11" fmla="*/ 7 h 58"/>
                </a:gdLst>
                <a:ahLst/>
                <a:cxnLst>
                  <a:cxn ang="0">
                    <a:pos x="T0" y="T1"/>
                  </a:cxn>
                  <a:cxn ang="0">
                    <a:pos x="T2" y="T3"/>
                  </a:cxn>
                  <a:cxn ang="0">
                    <a:pos x="T4" y="T5"/>
                  </a:cxn>
                  <a:cxn ang="0">
                    <a:pos x="T6" y="T7"/>
                  </a:cxn>
                  <a:cxn ang="0">
                    <a:pos x="T8" y="T9"/>
                  </a:cxn>
                  <a:cxn ang="0">
                    <a:pos x="T10" y="T11"/>
                  </a:cxn>
                </a:cxnLst>
                <a:rect l="0" t="0" r="r" b="b"/>
                <a:pathLst>
                  <a:path w="88" h="58">
                    <a:moveTo>
                      <a:pt x="0" y="7"/>
                    </a:moveTo>
                    <a:lnTo>
                      <a:pt x="5" y="58"/>
                    </a:lnTo>
                    <a:lnTo>
                      <a:pt x="88" y="52"/>
                    </a:lnTo>
                    <a:lnTo>
                      <a:pt x="83" y="0"/>
                    </a:lnTo>
                    <a:lnTo>
                      <a:pt x="0" y="7"/>
                    </a:lnTo>
                    <a:lnTo>
                      <a:pt x="0" y="7"/>
                    </a:lnTo>
                    <a:close/>
                  </a:path>
                </a:pathLst>
              </a:custGeom>
              <a:solidFill>
                <a:schemeClr val="bg2">
                  <a:lumMod val="50000"/>
                </a:schemeClr>
              </a:solidFill>
              <a:ln w="9525">
                <a:solidFill>
                  <a:srgbClr val="000000"/>
                </a:solidFill>
                <a:round/>
                <a:headEnd/>
                <a:tailEnd/>
              </a:ln>
            </p:spPr>
            <p:txBody>
              <a:bodyPr/>
              <a:lstStyle/>
              <a:p>
                <a:pPr>
                  <a:defRPr/>
                </a:pPr>
                <a:endParaRPr lang="fr-FR">
                  <a:ea typeface="ＭＳ Ｐゴシック" pitchFamily="-109" charset="-128"/>
                </a:endParaRPr>
              </a:p>
            </p:txBody>
          </p:sp>
          <p:sp>
            <p:nvSpPr>
              <p:cNvPr id="36140" name="Freeform 339"/>
              <p:cNvSpPr>
                <a:spLocks/>
              </p:cNvSpPr>
              <p:nvPr/>
            </p:nvSpPr>
            <p:spPr bwMode="auto">
              <a:xfrm>
                <a:off x="4472557" y="3982269"/>
                <a:ext cx="88900" cy="42862"/>
              </a:xfrm>
              <a:custGeom>
                <a:avLst/>
                <a:gdLst>
                  <a:gd name="T0" fmla="*/ 0 w 56"/>
                  <a:gd name="T1" fmla="*/ 2147483647 h 27"/>
                  <a:gd name="T2" fmla="*/ 2147483647 w 56"/>
                  <a:gd name="T3" fmla="*/ 2147483647 h 27"/>
                  <a:gd name="T4" fmla="*/ 2147483647 w 56"/>
                  <a:gd name="T5" fmla="*/ 2147483647 h 27"/>
                  <a:gd name="T6" fmla="*/ 2147483647 w 56"/>
                  <a:gd name="T7" fmla="*/ 0 h 27"/>
                  <a:gd name="T8" fmla="*/ 0 w 56"/>
                  <a:gd name="T9" fmla="*/ 2147483647 h 27"/>
                  <a:gd name="T10" fmla="*/ 0 w 56"/>
                  <a:gd name="T11" fmla="*/ 2147483647 h 27"/>
                  <a:gd name="T12" fmla="*/ 0 60000 65536"/>
                  <a:gd name="T13" fmla="*/ 0 60000 65536"/>
                  <a:gd name="T14" fmla="*/ 0 60000 65536"/>
                  <a:gd name="T15" fmla="*/ 0 60000 65536"/>
                  <a:gd name="T16" fmla="*/ 0 60000 65536"/>
                  <a:gd name="T17" fmla="*/ 0 60000 65536"/>
                  <a:gd name="T18" fmla="*/ 0 w 56"/>
                  <a:gd name="T19" fmla="*/ 0 h 27"/>
                  <a:gd name="T20" fmla="*/ 56 w 5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6" h="27">
                    <a:moveTo>
                      <a:pt x="0" y="3"/>
                    </a:moveTo>
                    <a:lnTo>
                      <a:pt x="2" y="27"/>
                    </a:lnTo>
                    <a:lnTo>
                      <a:pt x="56" y="23"/>
                    </a:lnTo>
                    <a:lnTo>
                      <a:pt x="54" y="0"/>
                    </a:lnTo>
                    <a:lnTo>
                      <a:pt x="0" y="3"/>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41" name="Freeform 340"/>
              <p:cNvSpPr>
                <a:spLocks/>
              </p:cNvSpPr>
              <p:nvPr/>
            </p:nvSpPr>
            <p:spPr bwMode="auto">
              <a:xfrm>
                <a:off x="4490019" y="3996556"/>
                <a:ext cx="57150" cy="14287"/>
              </a:xfrm>
              <a:custGeom>
                <a:avLst/>
                <a:gdLst>
                  <a:gd name="T0" fmla="*/ 0 w 36"/>
                  <a:gd name="T1" fmla="*/ 2147483647 h 9"/>
                  <a:gd name="T2" fmla="*/ 2147483647 w 36"/>
                  <a:gd name="T3" fmla="*/ 2147483647 h 9"/>
                  <a:gd name="T4" fmla="*/ 2147483647 w 36"/>
                  <a:gd name="T5" fmla="*/ 2147483647 h 9"/>
                  <a:gd name="T6" fmla="*/ 2147483647 w 36"/>
                  <a:gd name="T7" fmla="*/ 0 h 9"/>
                  <a:gd name="T8" fmla="*/ 0 w 36"/>
                  <a:gd name="T9" fmla="*/ 2147483647 h 9"/>
                  <a:gd name="T10" fmla="*/ 0 w 36"/>
                  <a:gd name="T11" fmla="*/ 2147483647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3"/>
                    </a:moveTo>
                    <a:lnTo>
                      <a:pt x="3" y="9"/>
                    </a:lnTo>
                    <a:lnTo>
                      <a:pt x="36" y="5"/>
                    </a:lnTo>
                    <a:lnTo>
                      <a:pt x="36" y="0"/>
                    </a:lnTo>
                    <a:lnTo>
                      <a:pt x="0" y="3"/>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42" name="Freeform 341"/>
              <p:cNvSpPr>
                <a:spLocks/>
              </p:cNvSpPr>
              <p:nvPr/>
            </p:nvSpPr>
            <p:spPr bwMode="auto">
              <a:xfrm>
                <a:off x="4472557" y="4118794"/>
                <a:ext cx="88900" cy="46037"/>
              </a:xfrm>
              <a:custGeom>
                <a:avLst/>
                <a:gdLst>
                  <a:gd name="T0" fmla="*/ 0 w 56"/>
                  <a:gd name="T1" fmla="*/ 2147483647 h 29"/>
                  <a:gd name="T2" fmla="*/ 2147483647 w 56"/>
                  <a:gd name="T3" fmla="*/ 2147483647 h 29"/>
                  <a:gd name="T4" fmla="*/ 2147483647 w 56"/>
                  <a:gd name="T5" fmla="*/ 2147483647 h 29"/>
                  <a:gd name="T6" fmla="*/ 2147483647 w 56"/>
                  <a:gd name="T7" fmla="*/ 0 h 29"/>
                  <a:gd name="T8" fmla="*/ 0 w 56"/>
                  <a:gd name="T9" fmla="*/ 2147483647 h 29"/>
                  <a:gd name="T10" fmla="*/ 0 w 56"/>
                  <a:gd name="T11" fmla="*/ 2147483647 h 29"/>
                  <a:gd name="T12" fmla="*/ 0 60000 65536"/>
                  <a:gd name="T13" fmla="*/ 0 60000 65536"/>
                  <a:gd name="T14" fmla="*/ 0 60000 65536"/>
                  <a:gd name="T15" fmla="*/ 0 60000 65536"/>
                  <a:gd name="T16" fmla="*/ 0 60000 65536"/>
                  <a:gd name="T17" fmla="*/ 0 60000 65536"/>
                  <a:gd name="T18" fmla="*/ 0 w 56"/>
                  <a:gd name="T19" fmla="*/ 0 h 29"/>
                  <a:gd name="T20" fmla="*/ 56 w 5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6" h="29">
                    <a:moveTo>
                      <a:pt x="0" y="4"/>
                    </a:moveTo>
                    <a:lnTo>
                      <a:pt x="2" y="29"/>
                    </a:lnTo>
                    <a:lnTo>
                      <a:pt x="56" y="22"/>
                    </a:lnTo>
                    <a:lnTo>
                      <a:pt x="54" y="0"/>
                    </a:lnTo>
                    <a:lnTo>
                      <a:pt x="0" y="4"/>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43" name="Freeform 342"/>
              <p:cNvSpPr>
                <a:spLocks/>
              </p:cNvSpPr>
              <p:nvPr/>
            </p:nvSpPr>
            <p:spPr bwMode="auto">
              <a:xfrm>
                <a:off x="4490019" y="4136256"/>
                <a:ext cx="57150" cy="14287"/>
              </a:xfrm>
              <a:custGeom>
                <a:avLst/>
                <a:gdLst>
                  <a:gd name="T0" fmla="*/ 0 w 36"/>
                  <a:gd name="T1" fmla="*/ 0 h 9"/>
                  <a:gd name="T2" fmla="*/ 0 w 36"/>
                  <a:gd name="T3" fmla="*/ 2147483647 h 9"/>
                  <a:gd name="T4" fmla="*/ 2147483647 w 36"/>
                  <a:gd name="T5" fmla="*/ 2147483647 h 9"/>
                  <a:gd name="T6" fmla="*/ 2147483647 w 36"/>
                  <a:gd name="T7" fmla="*/ 0 h 9"/>
                  <a:gd name="T8" fmla="*/ 0 w 36"/>
                  <a:gd name="T9" fmla="*/ 0 h 9"/>
                  <a:gd name="T10" fmla="*/ 0 w 36"/>
                  <a:gd name="T11" fmla="*/ 0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0"/>
                    </a:moveTo>
                    <a:lnTo>
                      <a:pt x="0" y="9"/>
                    </a:lnTo>
                    <a:lnTo>
                      <a:pt x="36" y="5"/>
                    </a:lnTo>
                    <a:lnTo>
                      <a:pt x="36" y="0"/>
                    </a:lnTo>
                    <a:lnTo>
                      <a:pt x="0" y="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grpSp>
        <p:nvGrpSpPr>
          <p:cNvPr id="35846" name="Groupe 699"/>
          <p:cNvGrpSpPr>
            <a:grpSpLocks/>
          </p:cNvGrpSpPr>
          <p:nvPr/>
        </p:nvGrpSpPr>
        <p:grpSpPr bwMode="auto">
          <a:xfrm rot="20700000" flipH="1">
            <a:off x="2151063" y="4751388"/>
            <a:ext cx="1166812" cy="763587"/>
            <a:chOff x="4002089" y="2204864"/>
            <a:chExt cx="1336675" cy="1081087"/>
          </a:xfrm>
        </p:grpSpPr>
        <p:sp>
          <p:nvSpPr>
            <p:cNvPr id="36070" name="Freeform 15"/>
            <p:cNvSpPr>
              <a:spLocks/>
            </p:cNvSpPr>
            <p:nvPr/>
          </p:nvSpPr>
          <p:spPr bwMode="auto">
            <a:xfrm>
              <a:off x="4033839" y="2362026"/>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71" name="Freeform 16"/>
            <p:cNvSpPr>
              <a:spLocks/>
            </p:cNvSpPr>
            <p:nvPr/>
          </p:nvSpPr>
          <p:spPr bwMode="auto">
            <a:xfrm>
              <a:off x="4087814" y="2433464"/>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72" name="Freeform 17"/>
            <p:cNvSpPr>
              <a:spLocks/>
            </p:cNvSpPr>
            <p:nvPr/>
          </p:nvSpPr>
          <p:spPr bwMode="auto">
            <a:xfrm>
              <a:off x="4732339" y="2682701"/>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73" name="Freeform 18"/>
            <p:cNvSpPr>
              <a:spLocks/>
            </p:cNvSpPr>
            <p:nvPr/>
          </p:nvSpPr>
          <p:spPr bwMode="auto">
            <a:xfrm>
              <a:off x="4133851" y="2482676"/>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74" name="Freeform 172"/>
            <p:cNvSpPr>
              <a:spLocks/>
            </p:cNvSpPr>
            <p:nvPr/>
          </p:nvSpPr>
          <p:spPr bwMode="auto">
            <a:xfrm>
              <a:off x="4233864" y="2230264"/>
              <a:ext cx="723900" cy="149225"/>
            </a:xfrm>
            <a:custGeom>
              <a:avLst/>
              <a:gdLst>
                <a:gd name="T0" fmla="*/ 0 w 456"/>
                <a:gd name="T1" fmla="*/ 0 h 94"/>
                <a:gd name="T2" fmla="*/ 0 w 456"/>
                <a:gd name="T3" fmla="*/ 2147483647 h 94"/>
                <a:gd name="T4" fmla="*/ 2147483647 w 456"/>
                <a:gd name="T5" fmla="*/ 2147483647 h 94"/>
                <a:gd name="T6" fmla="*/ 2147483647 w 456"/>
                <a:gd name="T7" fmla="*/ 2147483647 h 94"/>
                <a:gd name="T8" fmla="*/ 0 w 456"/>
                <a:gd name="T9" fmla="*/ 0 h 94"/>
                <a:gd name="T10" fmla="*/ 0 w 456"/>
                <a:gd name="T11" fmla="*/ 0 h 94"/>
                <a:gd name="T12" fmla="*/ 0 60000 65536"/>
                <a:gd name="T13" fmla="*/ 0 60000 65536"/>
                <a:gd name="T14" fmla="*/ 0 60000 65536"/>
                <a:gd name="T15" fmla="*/ 0 60000 65536"/>
                <a:gd name="T16" fmla="*/ 0 60000 65536"/>
                <a:gd name="T17" fmla="*/ 0 60000 65536"/>
                <a:gd name="T18" fmla="*/ 0 w 456"/>
                <a:gd name="T19" fmla="*/ 0 h 94"/>
                <a:gd name="T20" fmla="*/ 456 w 4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56" h="94">
                  <a:moveTo>
                    <a:pt x="0" y="0"/>
                  </a:moveTo>
                  <a:lnTo>
                    <a:pt x="0" y="94"/>
                  </a:lnTo>
                  <a:lnTo>
                    <a:pt x="456" y="83"/>
                  </a:lnTo>
                  <a:lnTo>
                    <a:pt x="451"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75" name="Freeform 173"/>
            <p:cNvSpPr>
              <a:spLocks/>
            </p:cNvSpPr>
            <p:nvPr/>
          </p:nvSpPr>
          <p:spPr bwMode="auto">
            <a:xfrm>
              <a:off x="4194176" y="2204864"/>
              <a:ext cx="809625" cy="171450"/>
            </a:xfrm>
            <a:custGeom>
              <a:avLst/>
              <a:gdLst>
                <a:gd name="T0" fmla="*/ 2147483647 w 510"/>
                <a:gd name="T1" fmla="*/ 2147483647 h 108"/>
                <a:gd name="T2" fmla="*/ 2147483647 w 510"/>
                <a:gd name="T3" fmla="*/ 2147483647 h 108"/>
                <a:gd name="T4" fmla="*/ 2147483647 w 510"/>
                <a:gd name="T5" fmla="*/ 2147483647 h 108"/>
                <a:gd name="T6" fmla="*/ 2147483647 w 510"/>
                <a:gd name="T7" fmla="*/ 2147483647 h 108"/>
                <a:gd name="T8" fmla="*/ 2147483647 w 510"/>
                <a:gd name="T9" fmla="*/ 2147483647 h 108"/>
                <a:gd name="T10" fmla="*/ 2147483647 w 510"/>
                <a:gd name="T11" fmla="*/ 0 h 108"/>
                <a:gd name="T12" fmla="*/ 2147483647 w 510"/>
                <a:gd name="T13" fmla="*/ 0 h 108"/>
                <a:gd name="T14" fmla="*/ 2147483647 w 510"/>
                <a:gd name="T15" fmla="*/ 0 h 108"/>
                <a:gd name="T16" fmla="*/ 2147483647 w 510"/>
                <a:gd name="T17" fmla="*/ 0 h 108"/>
                <a:gd name="T18" fmla="*/ 2147483647 w 510"/>
                <a:gd name="T19" fmla="*/ 0 h 108"/>
                <a:gd name="T20" fmla="*/ 2147483647 w 510"/>
                <a:gd name="T21" fmla="*/ 2147483647 h 108"/>
                <a:gd name="T22" fmla="*/ 2147483647 w 510"/>
                <a:gd name="T23" fmla="*/ 2147483647 h 108"/>
                <a:gd name="T24" fmla="*/ 2147483647 w 510"/>
                <a:gd name="T25" fmla="*/ 2147483647 h 108"/>
                <a:gd name="T26" fmla="*/ 2147483647 w 510"/>
                <a:gd name="T27" fmla="*/ 2147483647 h 108"/>
                <a:gd name="T28" fmla="*/ 2147483647 w 510"/>
                <a:gd name="T29" fmla="*/ 2147483647 h 108"/>
                <a:gd name="T30" fmla="*/ 2147483647 w 510"/>
                <a:gd name="T31" fmla="*/ 2147483647 h 108"/>
                <a:gd name="T32" fmla="*/ 2147483647 w 510"/>
                <a:gd name="T33" fmla="*/ 2147483647 h 108"/>
                <a:gd name="T34" fmla="*/ 2147483647 w 510"/>
                <a:gd name="T35" fmla="*/ 2147483647 h 108"/>
                <a:gd name="T36" fmla="*/ 2147483647 w 510"/>
                <a:gd name="T37" fmla="*/ 2147483647 h 108"/>
                <a:gd name="T38" fmla="*/ 2147483647 w 510"/>
                <a:gd name="T39" fmla="*/ 2147483647 h 108"/>
                <a:gd name="T40" fmla="*/ 2147483647 w 510"/>
                <a:gd name="T41" fmla="*/ 2147483647 h 108"/>
                <a:gd name="T42" fmla="*/ 2147483647 w 510"/>
                <a:gd name="T43" fmla="*/ 2147483647 h 108"/>
                <a:gd name="T44" fmla="*/ 2147483647 w 510"/>
                <a:gd name="T45" fmla="*/ 2147483647 h 108"/>
                <a:gd name="T46" fmla="*/ 2147483647 w 510"/>
                <a:gd name="T47" fmla="*/ 2147483647 h 108"/>
                <a:gd name="T48" fmla="*/ 2147483647 w 510"/>
                <a:gd name="T49" fmla="*/ 2147483647 h 108"/>
                <a:gd name="T50" fmla="*/ 2147483647 w 510"/>
                <a:gd name="T51" fmla="*/ 2147483647 h 108"/>
                <a:gd name="T52" fmla="*/ 2147483647 w 510"/>
                <a:gd name="T53" fmla="*/ 2147483647 h 108"/>
                <a:gd name="T54" fmla="*/ 2147483647 w 510"/>
                <a:gd name="T55" fmla="*/ 2147483647 h 108"/>
                <a:gd name="T56" fmla="*/ 2147483647 w 510"/>
                <a:gd name="T57" fmla="*/ 2147483647 h 108"/>
                <a:gd name="T58" fmla="*/ 2147483647 w 510"/>
                <a:gd name="T59" fmla="*/ 2147483647 h 108"/>
                <a:gd name="T60" fmla="*/ 2147483647 w 510"/>
                <a:gd name="T61" fmla="*/ 2147483647 h 108"/>
                <a:gd name="T62" fmla="*/ 2147483647 w 510"/>
                <a:gd name="T63" fmla="*/ 2147483647 h 108"/>
                <a:gd name="T64" fmla="*/ 2147483647 w 510"/>
                <a:gd name="T65" fmla="*/ 2147483647 h 108"/>
                <a:gd name="T66" fmla="*/ 2147483647 w 510"/>
                <a:gd name="T67" fmla="*/ 2147483647 h 108"/>
                <a:gd name="T68" fmla="*/ 2147483647 w 510"/>
                <a:gd name="T69" fmla="*/ 2147483647 h 108"/>
                <a:gd name="T70" fmla="*/ 2147483647 w 510"/>
                <a:gd name="T71" fmla="*/ 2147483647 h 108"/>
                <a:gd name="T72" fmla="*/ 2147483647 w 510"/>
                <a:gd name="T73" fmla="*/ 2147483647 h 108"/>
                <a:gd name="T74" fmla="*/ 2147483647 w 510"/>
                <a:gd name="T75" fmla="*/ 2147483647 h 108"/>
                <a:gd name="T76" fmla="*/ 2147483647 w 510"/>
                <a:gd name="T77" fmla="*/ 2147483647 h 108"/>
                <a:gd name="T78" fmla="*/ 2147483647 w 510"/>
                <a:gd name="T79" fmla="*/ 2147483647 h 108"/>
                <a:gd name="T80" fmla="*/ 2147483647 w 510"/>
                <a:gd name="T81" fmla="*/ 2147483647 h 108"/>
                <a:gd name="T82" fmla="*/ 2147483647 w 510"/>
                <a:gd name="T83" fmla="*/ 2147483647 h 108"/>
                <a:gd name="T84" fmla="*/ 0 w 510"/>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108"/>
                <a:gd name="T131" fmla="*/ 510 w 51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108">
                  <a:moveTo>
                    <a:pt x="0" y="103"/>
                  </a:moveTo>
                  <a:lnTo>
                    <a:pt x="4" y="7"/>
                  </a:lnTo>
                  <a:lnTo>
                    <a:pt x="4" y="4"/>
                  </a:lnTo>
                  <a:lnTo>
                    <a:pt x="9" y="4"/>
                  </a:lnTo>
                  <a:lnTo>
                    <a:pt x="13" y="4"/>
                  </a:lnTo>
                  <a:lnTo>
                    <a:pt x="20" y="4"/>
                  </a:lnTo>
                  <a:lnTo>
                    <a:pt x="29" y="2"/>
                  </a:lnTo>
                  <a:lnTo>
                    <a:pt x="40" y="2"/>
                  </a:lnTo>
                  <a:lnTo>
                    <a:pt x="54" y="2"/>
                  </a:lnTo>
                  <a:lnTo>
                    <a:pt x="67" y="2"/>
                  </a:lnTo>
                  <a:lnTo>
                    <a:pt x="85" y="2"/>
                  </a:lnTo>
                  <a:lnTo>
                    <a:pt x="103" y="0"/>
                  </a:lnTo>
                  <a:lnTo>
                    <a:pt x="124" y="0"/>
                  </a:lnTo>
                  <a:lnTo>
                    <a:pt x="146" y="0"/>
                  </a:lnTo>
                  <a:lnTo>
                    <a:pt x="171" y="0"/>
                  </a:lnTo>
                  <a:lnTo>
                    <a:pt x="198" y="0"/>
                  </a:lnTo>
                  <a:lnTo>
                    <a:pt x="227" y="0"/>
                  </a:lnTo>
                  <a:lnTo>
                    <a:pt x="258" y="0"/>
                  </a:lnTo>
                  <a:lnTo>
                    <a:pt x="290" y="0"/>
                  </a:lnTo>
                  <a:lnTo>
                    <a:pt x="317" y="0"/>
                  </a:lnTo>
                  <a:lnTo>
                    <a:pt x="342" y="2"/>
                  </a:lnTo>
                  <a:lnTo>
                    <a:pt x="366" y="2"/>
                  </a:lnTo>
                  <a:lnTo>
                    <a:pt x="387" y="2"/>
                  </a:lnTo>
                  <a:lnTo>
                    <a:pt x="407" y="2"/>
                  </a:lnTo>
                  <a:lnTo>
                    <a:pt x="422" y="2"/>
                  </a:lnTo>
                  <a:lnTo>
                    <a:pt x="438" y="4"/>
                  </a:lnTo>
                  <a:lnTo>
                    <a:pt x="449" y="4"/>
                  </a:lnTo>
                  <a:lnTo>
                    <a:pt x="461" y="4"/>
                  </a:lnTo>
                  <a:lnTo>
                    <a:pt x="472" y="4"/>
                  </a:lnTo>
                  <a:lnTo>
                    <a:pt x="479" y="7"/>
                  </a:lnTo>
                  <a:lnTo>
                    <a:pt x="483" y="7"/>
                  </a:lnTo>
                  <a:lnTo>
                    <a:pt x="488" y="7"/>
                  </a:lnTo>
                  <a:lnTo>
                    <a:pt x="490" y="7"/>
                  </a:lnTo>
                  <a:lnTo>
                    <a:pt x="492" y="7"/>
                  </a:lnTo>
                  <a:lnTo>
                    <a:pt x="492" y="9"/>
                  </a:lnTo>
                  <a:lnTo>
                    <a:pt x="492" y="13"/>
                  </a:lnTo>
                  <a:lnTo>
                    <a:pt x="494" y="20"/>
                  </a:lnTo>
                  <a:lnTo>
                    <a:pt x="494" y="25"/>
                  </a:lnTo>
                  <a:lnTo>
                    <a:pt x="497" y="31"/>
                  </a:lnTo>
                  <a:lnTo>
                    <a:pt x="497" y="38"/>
                  </a:lnTo>
                  <a:lnTo>
                    <a:pt x="499" y="47"/>
                  </a:lnTo>
                  <a:lnTo>
                    <a:pt x="501" y="56"/>
                  </a:lnTo>
                  <a:lnTo>
                    <a:pt x="503" y="63"/>
                  </a:lnTo>
                  <a:lnTo>
                    <a:pt x="503" y="70"/>
                  </a:lnTo>
                  <a:lnTo>
                    <a:pt x="506" y="79"/>
                  </a:lnTo>
                  <a:lnTo>
                    <a:pt x="506" y="85"/>
                  </a:lnTo>
                  <a:lnTo>
                    <a:pt x="508" y="92"/>
                  </a:lnTo>
                  <a:lnTo>
                    <a:pt x="508" y="97"/>
                  </a:lnTo>
                  <a:lnTo>
                    <a:pt x="510" y="101"/>
                  </a:lnTo>
                  <a:lnTo>
                    <a:pt x="467" y="99"/>
                  </a:lnTo>
                  <a:lnTo>
                    <a:pt x="463" y="38"/>
                  </a:lnTo>
                  <a:lnTo>
                    <a:pt x="461" y="36"/>
                  </a:lnTo>
                  <a:lnTo>
                    <a:pt x="458" y="36"/>
                  </a:lnTo>
                  <a:lnTo>
                    <a:pt x="452" y="36"/>
                  </a:lnTo>
                  <a:lnTo>
                    <a:pt x="445" y="36"/>
                  </a:lnTo>
                  <a:lnTo>
                    <a:pt x="436" y="36"/>
                  </a:lnTo>
                  <a:lnTo>
                    <a:pt x="425" y="36"/>
                  </a:lnTo>
                  <a:lnTo>
                    <a:pt x="411" y="36"/>
                  </a:lnTo>
                  <a:lnTo>
                    <a:pt x="398" y="36"/>
                  </a:lnTo>
                  <a:lnTo>
                    <a:pt x="382" y="34"/>
                  </a:lnTo>
                  <a:lnTo>
                    <a:pt x="366" y="34"/>
                  </a:lnTo>
                  <a:lnTo>
                    <a:pt x="346" y="34"/>
                  </a:lnTo>
                  <a:lnTo>
                    <a:pt x="328" y="34"/>
                  </a:lnTo>
                  <a:lnTo>
                    <a:pt x="306" y="34"/>
                  </a:lnTo>
                  <a:lnTo>
                    <a:pt x="285" y="34"/>
                  </a:lnTo>
                  <a:lnTo>
                    <a:pt x="263" y="34"/>
                  </a:lnTo>
                  <a:lnTo>
                    <a:pt x="240" y="36"/>
                  </a:lnTo>
                  <a:lnTo>
                    <a:pt x="218" y="36"/>
                  </a:lnTo>
                  <a:lnTo>
                    <a:pt x="198" y="36"/>
                  </a:lnTo>
                  <a:lnTo>
                    <a:pt x="175" y="36"/>
                  </a:lnTo>
                  <a:lnTo>
                    <a:pt x="157" y="38"/>
                  </a:lnTo>
                  <a:lnTo>
                    <a:pt x="137" y="38"/>
                  </a:lnTo>
                  <a:lnTo>
                    <a:pt x="121" y="38"/>
                  </a:lnTo>
                  <a:lnTo>
                    <a:pt x="106" y="38"/>
                  </a:lnTo>
                  <a:lnTo>
                    <a:pt x="94" y="38"/>
                  </a:lnTo>
                  <a:lnTo>
                    <a:pt x="81" y="38"/>
                  </a:lnTo>
                  <a:lnTo>
                    <a:pt x="70" y="40"/>
                  </a:lnTo>
                  <a:lnTo>
                    <a:pt x="58" y="40"/>
                  </a:lnTo>
                  <a:lnTo>
                    <a:pt x="52" y="40"/>
                  </a:lnTo>
                  <a:lnTo>
                    <a:pt x="45" y="40"/>
                  </a:lnTo>
                  <a:lnTo>
                    <a:pt x="40" y="40"/>
                  </a:lnTo>
                  <a:lnTo>
                    <a:pt x="38" y="40"/>
                  </a:lnTo>
                  <a:lnTo>
                    <a:pt x="38" y="43"/>
                  </a:lnTo>
                  <a:lnTo>
                    <a:pt x="43" y="108"/>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76" name="Freeform 174"/>
            <p:cNvSpPr>
              <a:spLocks/>
            </p:cNvSpPr>
            <p:nvPr/>
          </p:nvSpPr>
          <p:spPr bwMode="auto">
            <a:xfrm>
              <a:off x="4002089" y="2333451"/>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77" name="Freeform 178"/>
            <p:cNvSpPr>
              <a:spLocks/>
            </p:cNvSpPr>
            <p:nvPr/>
          </p:nvSpPr>
          <p:spPr bwMode="auto">
            <a:xfrm>
              <a:off x="4840289" y="2808114"/>
              <a:ext cx="328613" cy="352425"/>
            </a:xfrm>
            <a:custGeom>
              <a:avLst/>
              <a:gdLst>
                <a:gd name="T0" fmla="*/ 0 w 207"/>
                <a:gd name="T1" fmla="*/ 2147483647 h 222"/>
                <a:gd name="T2" fmla="*/ 2147483647 w 207"/>
                <a:gd name="T3" fmla="*/ 2147483647 h 222"/>
                <a:gd name="T4" fmla="*/ 2147483647 w 207"/>
                <a:gd name="T5" fmla="*/ 0 h 222"/>
                <a:gd name="T6" fmla="*/ 2147483647 w 207"/>
                <a:gd name="T7" fmla="*/ 2147483647 h 222"/>
                <a:gd name="T8" fmla="*/ 2147483647 w 207"/>
                <a:gd name="T9" fmla="*/ 2147483647 h 222"/>
                <a:gd name="T10" fmla="*/ 0 w 207"/>
                <a:gd name="T11" fmla="*/ 2147483647 h 222"/>
                <a:gd name="T12" fmla="*/ 0 w 207"/>
                <a:gd name="T13" fmla="*/ 2147483647 h 222"/>
                <a:gd name="T14" fmla="*/ 0 60000 65536"/>
                <a:gd name="T15" fmla="*/ 0 60000 65536"/>
                <a:gd name="T16" fmla="*/ 0 60000 65536"/>
                <a:gd name="T17" fmla="*/ 0 60000 65536"/>
                <a:gd name="T18" fmla="*/ 0 60000 65536"/>
                <a:gd name="T19" fmla="*/ 0 60000 65536"/>
                <a:gd name="T20" fmla="*/ 0 60000 65536"/>
                <a:gd name="T21" fmla="*/ 0 w 207"/>
                <a:gd name="T22" fmla="*/ 0 h 222"/>
                <a:gd name="T23" fmla="*/ 207 w 20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22">
                  <a:moveTo>
                    <a:pt x="0" y="211"/>
                  </a:moveTo>
                  <a:lnTo>
                    <a:pt x="74" y="139"/>
                  </a:lnTo>
                  <a:lnTo>
                    <a:pt x="198" y="0"/>
                  </a:lnTo>
                  <a:lnTo>
                    <a:pt x="204" y="108"/>
                  </a:lnTo>
                  <a:lnTo>
                    <a:pt x="207" y="222"/>
                  </a:lnTo>
                  <a:lnTo>
                    <a:pt x="0" y="21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78" name="Freeform 195"/>
            <p:cNvSpPr>
              <a:spLocks/>
            </p:cNvSpPr>
            <p:nvPr/>
          </p:nvSpPr>
          <p:spPr bwMode="auto">
            <a:xfrm>
              <a:off x="4122739" y="2643014"/>
              <a:ext cx="106363" cy="104775"/>
            </a:xfrm>
            <a:custGeom>
              <a:avLst/>
              <a:gdLst>
                <a:gd name="T0" fmla="*/ 0 w 67"/>
                <a:gd name="T1" fmla="*/ 2147483647 h 66"/>
                <a:gd name="T2" fmla="*/ 0 w 67"/>
                <a:gd name="T3" fmla="*/ 2147483647 h 66"/>
                <a:gd name="T4" fmla="*/ 2147483647 w 67"/>
                <a:gd name="T5" fmla="*/ 2147483647 h 66"/>
                <a:gd name="T6" fmla="*/ 2147483647 w 67"/>
                <a:gd name="T7" fmla="*/ 0 h 66"/>
                <a:gd name="T8" fmla="*/ 0 w 67"/>
                <a:gd name="T9" fmla="*/ 2147483647 h 66"/>
                <a:gd name="T10" fmla="*/ 0 w 67"/>
                <a:gd name="T11" fmla="*/ 2147483647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0" y="5"/>
                  </a:moveTo>
                  <a:lnTo>
                    <a:pt x="0" y="66"/>
                  </a:lnTo>
                  <a:lnTo>
                    <a:pt x="67"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79" name="Freeform 196"/>
            <p:cNvSpPr>
              <a:spLocks/>
            </p:cNvSpPr>
            <p:nvPr/>
          </p:nvSpPr>
          <p:spPr bwMode="auto">
            <a:xfrm>
              <a:off x="4300539" y="2636664"/>
              <a:ext cx="104775" cy="103187"/>
            </a:xfrm>
            <a:custGeom>
              <a:avLst/>
              <a:gdLst>
                <a:gd name="T0" fmla="*/ 0 w 66"/>
                <a:gd name="T1" fmla="*/ 2147483647 h 65"/>
                <a:gd name="T2" fmla="*/ 0 w 66"/>
                <a:gd name="T3" fmla="*/ 2147483647 h 65"/>
                <a:gd name="T4" fmla="*/ 2147483647 w 66"/>
                <a:gd name="T5" fmla="*/ 2147483647 h 65"/>
                <a:gd name="T6" fmla="*/ 2147483647 w 66"/>
                <a:gd name="T7" fmla="*/ 0 h 65"/>
                <a:gd name="T8" fmla="*/ 0 w 66"/>
                <a:gd name="T9" fmla="*/ 2147483647 h 65"/>
                <a:gd name="T10" fmla="*/ 0 w 66"/>
                <a:gd name="T11" fmla="*/ 2147483647 h 65"/>
                <a:gd name="T12" fmla="*/ 0 60000 65536"/>
                <a:gd name="T13" fmla="*/ 0 60000 65536"/>
                <a:gd name="T14" fmla="*/ 0 60000 65536"/>
                <a:gd name="T15" fmla="*/ 0 60000 65536"/>
                <a:gd name="T16" fmla="*/ 0 60000 65536"/>
                <a:gd name="T17" fmla="*/ 0 60000 65536"/>
                <a:gd name="T18" fmla="*/ 0 w 66"/>
                <a:gd name="T19" fmla="*/ 0 h 65"/>
                <a:gd name="T20" fmla="*/ 66 w 6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6" h="65">
                  <a:moveTo>
                    <a:pt x="0" y="2"/>
                  </a:moveTo>
                  <a:lnTo>
                    <a:pt x="0" y="65"/>
                  </a:lnTo>
                  <a:lnTo>
                    <a:pt x="66" y="61"/>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0" name="Freeform 197"/>
            <p:cNvSpPr>
              <a:spLocks/>
            </p:cNvSpPr>
            <p:nvPr/>
          </p:nvSpPr>
          <p:spPr bwMode="auto">
            <a:xfrm>
              <a:off x="4479926" y="2628726"/>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1" name="Freeform 198"/>
            <p:cNvSpPr>
              <a:spLocks/>
            </p:cNvSpPr>
            <p:nvPr/>
          </p:nvSpPr>
          <p:spPr bwMode="auto">
            <a:xfrm>
              <a:off x="4654551" y="2622376"/>
              <a:ext cx="111125" cy="96837"/>
            </a:xfrm>
            <a:custGeom>
              <a:avLst/>
              <a:gdLst>
                <a:gd name="T0" fmla="*/ 0 w 70"/>
                <a:gd name="T1" fmla="*/ 2147483647 h 61"/>
                <a:gd name="T2" fmla="*/ 2147483647 w 70"/>
                <a:gd name="T3" fmla="*/ 2147483647 h 61"/>
                <a:gd name="T4" fmla="*/ 2147483647 w 70"/>
                <a:gd name="T5" fmla="*/ 2147483647 h 61"/>
                <a:gd name="T6" fmla="*/ 2147483647 w 70"/>
                <a:gd name="T7" fmla="*/ 0 h 61"/>
                <a:gd name="T8" fmla="*/ 0 w 70"/>
                <a:gd name="T9" fmla="*/ 2147483647 h 61"/>
                <a:gd name="T10" fmla="*/ 0 w 70"/>
                <a:gd name="T11" fmla="*/ 2147483647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0" y="2"/>
                  </a:moveTo>
                  <a:lnTo>
                    <a:pt x="2" y="61"/>
                  </a:lnTo>
                  <a:lnTo>
                    <a:pt x="70" y="58"/>
                  </a:lnTo>
                  <a:lnTo>
                    <a:pt x="6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2" name="Freeform 199"/>
            <p:cNvSpPr>
              <a:spLocks/>
            </p:cNvSpPr>
            <p:nvPr/>
          </p:nvSpPr>
          <p:spPr bwMode="auto">
            <a:xfrm>
              <a:off x="4837114" y="261126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2"/>
                  </a:moveTo>
                  <a:lnTo>
                    <a:pt x="0" y="63"/>
                  </a:lnTo>
                  <a:lnTo>
                    <a:pt x="65" y="61"/>
                  </a:lnTo>
                  <a:lnTo>
                    <a:pt x="6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3" name="Freeform 200"/>
            <p:cNvSpPr>
              <a:spLocks/>
            </p:cNvSpPr>
            <p:nvPr/>
          </p:nvSpPr>
          <p:spPr bwMode="auto">
            <a:xfrm>
              <a:off x="5014914" y="2614439"/>
              <a:ext cx="103188" cy="96837"/>
            </a:xfrm>
            <a:custGeom>
              <a:avLst/>
              <a:gdLst>
                <a:gd name="T0" fmla="*/ 0 w 65"/>
                <a:gd name="T1" fmla="*/ 0 h 61"/>
                <a:gd name="T2" fmla="*/ 0 w 65"/>
                <a:gd name="T3" fmla="*/ 2147483647 h 61"/>
                <a:gd name="T4" fmla="*/ 2147483647 w 65"/>
                <a:gd name="T5" fmla="*/ 2147483647 h 61"/>
                <a:gd name="T6" fmla="*/ 2147483647 w 65"/>
                <a:gd name="T7" fmla="*/ 0 h 61"/>
                <a:gd name="T8" fmla="*/ 0 w 65"/>
                <a:gd name="T9" fmla="*/ 0 h 61"/>
                <a:gd name="T10" fmla="*/ 0 w 65"/>
                <a:gd name="T11" fmla="*/ 0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0"/>
                  </a:moveTo>
                  <a:lnTo>
                    <a:pt x="0" y="61"/>
                  </a:lnTo>
                  <a:lnTo>
                    <a:pt x="65" y="59"/>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4" name="Freeform 201"/>
            <p:cNvSpPr>
              <a:spLocks/>
            </p:cNvSpPr>
            <p:nvPr/>
          </p:nvSpPr>
          <p:spPr bwMode="auto">
            <a:xfrm>
              <a:off x="4130676" y="280811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4"/>
                  </a:moveTo>
                  <a:lnTo>
                    <a:pt x="0" y="63"/>
                  </a:lnTo>
                  <a:lnTo>
                    <a:pt x="65" y="60"/>
                  </a:lnTo>
                  <a:lnTo>
                    <a:pt x="6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5" name="Freeform 202"/>
            <p:cNvSpPr>
              <a:spLocks/>
            </p:cNvSpPr>
            <p:nvPr/>
          </p:nvSpPr>
          <p:spPr bwMode="auto">
            <a:xfrm>
              <a:off x="4308476" y="2800176"/>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5"/>
                  </a:moveTo>
                  <a:lnTo>
                    <a:pt x="0" y="63"/>
                  </a:lnTo>
                  <a:lnTo>
                    <a:pt x="65"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6" name="Freeform 203"/>
            <p:cNvSpPr>
              <a:spLocks/>
            </p:cNvSpPr>
            <p:nvPr/>
          </p:nvSpPr>
          <p:spPr bwMode="auto">
            <a:xfrm>
              <a:off x="4486276" y="2793826"/>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2"/>
                  </a:moveTo>
                  <a:lnTo>
                    <a:pt x="0" y="63"/>
                  </a:lnTo>
                  <a:lnTo>
                    <a:pt x="68" y="60"/>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7" name="Freeform 204"/>
            <p:cNvSpPr>
              <a:spLocks/>
            </p:cNvSpPr>
            <p:nvPr/>
          </p:nvSpPr>
          <p:spPr bwMode="auto">
            <a:xfrm>
              <a:off x="4665664" y="2785889"/>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8" name="Freeform 206"/>
            <p:cNvSpPr>
              <a:spLocks/>
            </p:cNvSpPr>
            <p:nvPr/>
          </p:nvSpPr>
          <p:spPr bwMode="auto">
            <a:xfrm>
              <a:off x="4843463" y="2779539"/>
              <a:ext cx="106362" cy="95250"/>
            </a:xfrm>
            <a:custGeom>
              <a:avLst/>
              <a:gdLst>
                <a:gd name="T0" fmla="*/ 0 w 67"/>
                <a:gd name="T1" fmla="*/ 0 h 60"/>
                <a:gd name="T2" fmla="*/ 0 w 67"/>
                <a:gd name="T3" fmla="*/ 2147483647 h 60"/>
                <a:gd name="T4" fmla="*/ 2147483647 w 67"/>
                <a:gd name="T5" fmla="*/ 2147483647 h 60"/>
                <a:gd name="T6" fmla="*/ 2147483647 w 67"/>
                <a:gd name="T7" fmla="*/ 0 h 60"/>
                <a:gd name="T8" fmla="*/ 0 w 67"/>
                <a:gd name="T9" fmla="*/ 0 h 60"/>
                <a:gd name="T10" fmla="*/ 0 w 67"/>
                <a:gd name="T11" fmla="*/ 0 h 60"/>
                <a:gd name="T12" fmla="*/ 0 60000 65536"/>
                <a:gd name="T13" fmla="*/ 0 60000 65536"/>
                <a:gd name="T14" fmla="*/ 0 60000 65536"/>
                <a:gd name="T15" fmla="*/ 0 60000 65536"/>
                <a:gd name="T16" fmla="*/ 0 60000 65536"/>
                <a:gd name="T17" fmla="*/ 0 60000 65536"/>
                <a:gd name="T18" fmla="*/ 0 w 67"/>
                <a:gd name="T19" fmla="*/ 0 h 60"/>
                <a:gd name="T20" fmla="*/ 67 w 6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7" h="60">
                  <a:moveTo>
                    <a:pt x="0" y="0"/>
                  </a:moveTo>
                  <a:lnTo>
                    <a:pt x="0" y="60"/>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89" name="Freeform 207"/>
            <p:cNvSpPr>
              <a:spLocks/>
            </p:cNvSpPr>
            <p:nvPr/>
          </p:nvSpPr>
          <p:spPr bwMode="auto">
            <a:xfrm>
              <a:off x="5021263" y="2779539"/>
              <a:ext cx="107950" cy="95250"/>
            </a:xfrm>
            <a:custGeom>
              <a:avLst/>
              <a:gdLst>
                <a:gd name="T0" fmla="*/ 0 w 68"/>
                <a:gd name="T1" fmla="*/ 0 h 60"/>
                <a:gd name="T2" fmla="*/ 0 w 68"/>
                <a:gd name="T3" fmla="*/ 2147483647 h 60"/>
                <a:gd name="T4" fmla="*/ 2147483647 w 68"/>
                <a:gd name="T5" fmla="*/ 2147483647 h 60"/>
                <a:gd name="T6" fmla="*/ 2147483647 w 68"/>
                <a:gd name="T7" fmla="*/ 0 h 60"/>
                <a:gd name="T8" fmla="*/ 0 w 68"/>
                <a:gd name="T9" fmla="*/ 0 h 60"/>
                <a:gd name="T10" fmla="*/ 0 w 68"/>
                <a:gd name="T11" fmla="*/ 0 h 60"/>
                <a:gd name="T12" fmla="*/ 0 60000 65536"/>
                <a:gd name="T13" fmla="*/ 0 60000 65536"/>
                <a:gd name="T14" fmla="*/ 0 60000 65536"/>
                <a:gd name="T15" fmla="*/ 0 60000 65536"/>
                <a:gd name="T16" fmla="*/ 0 60000 65536"/>
                <a:gd name="T17" fmla="*/ 0 60000 65536"/>
                <a:gd name="T18" fmla="*/ 0 w 68"/>
                <a:gd name="T19" fmla="*/ 0 h 60"/>
                <a:gd name="T20" fmla="*/ 68 w 6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8" h="60">
                  <a:moveTo>
                    <a:pt x="0" y="0"/>
                  </a:moveTo>
                  <a:lnTo>
                    <a:pt x="0" y="60"/>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0" name="Freeform 208"/>
            <p:cNvSpPr>
              <a:spLocks/>
            </p:cNvSpPr>
            <p:nvPr/>
          </p:nvSpPr>
          <p:spPr bwMode="auto">
            <a:xfrm>
              <a:off x="4137026" y="2974802"/>
              <a:ext cx="103187" cy="96837"/>
            </a:xfrm>
            <a:custGeom>
              <a:avLst/>
              <a:gdLst>
                <a:gd name="T0" fmla="*/ 0 w 65"/>
                <a:gd name="T1" fmla="*/ 2147483647 h 61"/>
                <a:gd name="T2" fmla="*/ 0 w 65"/>
                <a:gd name="T3" fmla="*/ 2147483647 h 61"/>
                <a:gd name="T4" fmla="*/ 2147483647 w 65"/>
                <a:gd name="T5" fmla="*/ 2147483647 h 61"/>
                <a:gd name="T6" fmla="*/ 2147483647 w 65"/>
                <a:gd name="T7" fmla="*/ 0 h 61"/>
                <a:gd name="T8" fmla="*/ 0 w 65"/>
                <a:gd name="T9" fmla="*/ 2147483647 h 61"/>
                <a:gd name="T10" fmla="*/ 0 w 65"/>
                <a:gd name="T11" fmla="*/ 2147483647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3"/>
                  </a:moveTo>
                  <a:lnTo>
                    <a:pt x="0" y="61"/>
                  </a:lnTo>
                  <a:lnTo>
                    <a:pt x="65"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1" name="Freeform 209"/>
            <p:cNvSpPr>
              <a:spLocks/>
            </p:cNvSpPr>
            <p:nvPr/>
          </p:nvSpPr>
          <p:spPr bwMode="auto">
            <a:xfrm>
              <a:off x="4314826" y="2965277"/>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4"/>
                  </a:moveTo>
                  <a:lnTo>
                    <a:pt x="0" y="63"/>
                  </a:lnTo>
                  <a:lnTo>
                    <a:pt x="68" y="60"/>
                  </a:lnTo>
                  <a:lnTo>
                    <a:pt x="6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2" name="Freeform 210"/>
            <p:cNvSpPr>
              <a:spLocks/>
            </p:cNvSpPr>
            <p:nvPr/>
          </p:nvSpPr>
          <p:spPr bwMode="auto">
            <a:xfrm>
              <a:off x="4491038" y="2957339"/>
              <a:ext cx="109537" cy="100012"/>
            </a:xfrm>
            <a:custGeom>
              <a:avLst/>
              <a:gdLst>
                <a:gd name="T0" fmla="*/ 0 w 69"/>
                <a:gd name="T1" fmla="*/ 0 h 63"/>
                <a:gd name="T2" fmla="*/ 2147483647 w 69"/>
                <a:gd name="T3" fmla="*/ 2147483647 h 63"/>
                <a:gd name="T4" fmla="*/ 2147483647 w 69"/>
                <a:gd name="T5" fmla="*/ 2147483647 h 63"/>
                <a:gd name="T6" fmla="*/ 2147483647 w 69"/>
                <a:gd name="T7" fmla="*/ 0 h 63"/>
                <a:gd name="T8" fmla="*/ 0 w 69"/>
                <a:gd name="T9" fmla="*/ 0 h 63"/>
                <a:gd name="T10" fmla="*/ 0 w 69"/>
                <a:gd name="T11" fmla="*/ 0 h 63"/>
                <a:gd name="T12" fmla="*/ 0 60000 65536"/>
                <a:gd name="T13" fmla="*/ 0 60000 65536"/>
                <a:gd name="T14" fmla="*/ 0 60000 65536"/>
                <a:gd name="T15" fmla="*/ 0 60000 65536"/>
                <a:gd name="T16" fmla="*/ 0 60000 65536"/>
                <a:gd name="T17" fmla="*/ 0 60000 65536"/>
                <a:gd name="T18" fmla="*/ 0 w 69"/>
                <a:gd name="T19" fmla="*/ 0 h 63"/>
                <a:gd name="T20" fmla="*/ 69 w 69"/>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9" h="63">
                  <a:moveTo>
                    <a:pt x="0" y="0"/>
                  </a:moveTo>
                  <a:lnTo>
                    <a:pt x="2" y="63"/>
                  </a:lnTo>
                  <a:lnTo>
                    <a:pt x="69" y="59"/>
                  </a:lnTo>
                  <a:lnTo>
                    <a:pt x="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3" name="Freeform 211"/>
            <p:cNvSpPr>
              <a:spLocks/>
            </p:cNvSpPr>
            <p:nvPr/>
          </p:nvSpPr>
          <p:spPr bwMode="auto">
            <a:xfrm>
              <a:off x="4672013" y="2946227"/>
              <a:ext cx="103187" cy="104775"/>
            </a:xfrm>
            <a:custGeom>
              <a:avLst/>
              <a:gdLst>
                <a:gd name="T0" fmla="*/ 0 w 65"/>
                <a:gd name="T1" fmla="*/ 2147483647 h 66"/>
                <a:gd name="T2" fmla="*/ 2147483647 w 65"/>
                <a:gd name="T3" fmla="*/ 2147483647 h 66"/>
                <a:gd name="T4" fmla="*/ 2147483647 w 65"/>
                <a:gd name="T5" fmla="*/ 2147483647 h 66"/>
                <a:gd name="T6" fmla="*/ 2147483647 w 65"/>
                <a:gd name="T7" fmla="*/ 0 h 66"/>
                <a:gd name="T8" fmla="*/ 0 w 65"/>
                <a:gd name="T9" fmla="*/ 2147483647 h 66"/>
                <a:gd name="T10" fmla="*/ 0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0" y="3"/>
                  </a:moveTo>
                  <a:lnTo>
                    <a:pt x="2" y="66"/>
                  </a:lnTo>
                  <a:lnTo>
                    <a:pt x="65" y="61"/>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4" name="Freeform 212"/>
            <p:cNvSpPr>
              <a:spLocks/>
            </p:cNvSpPr>
            <p:nvPr/>
          </p:nvSpPr>
          <p:spPr bwMode="auto">
            <a:xfrm>
              <a:off x="4849813" y="2943052"/>
              <a:ext cx="107950" cy="96837"/>
            </a:xfrm>
            <a:custGeom>
              <a:avLst/>
              <a:gdLst>
                <a:gd name="T0" fmla="*/ 0 w 68"/>
                <a:gd name="T1" fmla="*/ 0 h 61"/>
                <a:gd name="T2" fmla="*/ 0 w 68"/>
                <a:gd name="T3" fmla="*/ 2147483647 h 61"/>
                <a:gd name="T4" fmla="*/ 2147483647 w 68"/>
                <a:gd name="T5" fmla="*/ 2147483647 h 61"/>
                <a:gd name="T6" fmla="*/ 2147483647 w 68"/>
                <a:gd name="T7" fmla="*/ 0 h 61"/>
                <a:gd name="T8" fmla="*/ 0 w 68"/>
                <a:gd name="T9" fmla="*/ 0 h 61"/>
                <a:gd name="T10" fmla="*/ 0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0" y="0"/>
                  </a:moveTo>
                  <a:lnTo>
                    <a:pt x="0" y="61"/>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5" name="Freeform 213"/>
            <p:cNvSpPr>
              <a:spLocks/>
            </p:cNvSpPr>
            <p:nvPr/>
          </p:nvSpPr>
          <p:spPr bwMode="auto">
            <a:xfrm>
              <a:off x="5029201" y="2943052"/>
              <a:ext cx="106362" cy="100012"/>
            </a:xfrm>
            <a:custGeom>
              <a:avLst/>
              <a:gdLst>
                <a:gd name="T0" fmla="*/ 0 w 67"/>
                <a:gd name="T1" fmla="*/ 0 h 63"/>
                <a:gd name="T2" fmla="*/ 0 w 67"/>
                <a:gd name="T3" fmla="*/ 2147483647 h 63"/>
                <a:gd name="T4" fmla="*/ 2147483647 w 67"/>
                <a:gd name="T5" fmla="*/ 2147483647 h 63"/>
                <a:gd name="T6" fmla="*/ 2147483647 w 67"/>
                <a:gd name="T7" fmla="*/ 0 h 63"/>
                <a:gd name="T8" fmla="*/ 0 w 67"/>
                <a:gd name="T9" fmla="*/ 0 h 63"/>
                <a:gd name="T10" fmla="*/ 0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0"/>
                  </a:moveTo>
                  <a:lnTo>
                    <a:pt x="0" y="63"/>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6" name="Freeform 219"/>
            <p:cNvSpPr>
              <a:spLocks/>
            </p:cNvSpPr>
            <p:nvPr/>
          </p:nvSpPr>
          <p:spPr bwMode="auto">
            <a:xfrm>
              <a:off x="4291013" y="2287414"/>
              <a:ext cx="180975" cy="31750"/>
            </a:xfrm>
            <a:custGeom>
              <a:avLst/>
              <a:gdLst>
                <a:gd name="T0" fmla="*/ 0 w 114"/>
                <a:gd name="T1" fmla="*/ 2147483647 h 20"/>
                <a:gd name="T2" fmla="*/ 0 w 114"/>
                <a:gd name="T3" fmla="*/ 2147483647 h 20"/>
                <a:gd name="T4" fmla="*/ 2147483647 w 114"/>
                <a:gd name="T5" fmla="*/ 2147483647 h 20"/>
                <a:gd name="T6" fmla="*/ 2147483647 w 114"/>
                <a:gd name="T7" fmla="*/ 0 h 20"/>
                <a:gd name="T8" fmla="*/ 0 w 114"/>
                <a:gd name="T9" fmla="*/ 2147483647 h 20"/>
                <a:gd name="T10" fmla="*/ 0 w 114"/>
                <a:gd name="T11" fmla="*/ 2147483647 h 20"/>
                <a:gd name="T12" fmla="*/ 0 60000 65536"/>
                <a:gd name="T13" fmla="*/ 0 60000 65536"/>
                <a:gd name="T14" fmla="*/ 0 60000 65536"/>
                <a:gd name="T15" fmla="*/ 0 60000 65536"/>
                <a:gd name="T16" fmla="*/ 0 60000 65536"/>
                <a:gd name="T17" fmla="*/ 0 60000 65536"/>
                <a:gd name="T18" fmla="*/ 0 w 114"/>
                <a:gd name="T19" fmla="*/ 0 h 20"/>
                <a:gd name="T20" fmla="*/ 114 w 11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4" h="20">
                  <a:moveTo>
                    <a:pt x="0" y="4"/>
                  </a:moveTo>
                  <a:lnTo>
                    <a:pt x="0" y="20"/>
                  </a:lnTo>
                  <a:lnTo>
                    <a:pt x="114" y="18"/>
                  </a:lnTo>
                  <a:lnTo>
                    <a:pt x="114" y="0"/>
                  </a:lnTo>
                  <a:lnTo>
                    <a:pt x="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7" name="Freeform 220"/>
            <p:cNvSpPr>
              <a:spLocks/>
            </p:cNvSpPr>
            <p:nvPr/>
          </p:nvSpPr>
          <p:spPr bwMode="auto">
            <a:xfrm>
              <a:off x="4703763" y="2282652"/>
              <a:ext cx="196850" cy="28575"/>
            </a:xfrm>
            <a:custGeom>
              <a:avLst/>
              <a:gdLst>
                <a:gd name="T0" fmla="*/ 0 w 124"/>
                <a:gd name="T1" fmla="*/ 0 h 18"/>
                <a:gd name="T2" fmla="*/ 0 w 124"/>
                <a:gd name="T3" fmla="*/ 2147483647 h 18"/>
                <a:gd name="T4" fmla="*/ 2147483647 w 124"/>
                <a:gd name="T5" fmla="*/ 2147483647 h 18"/>
                <a:gd name="T6" fmla="*/ 2147483647 w 124"/>
                <a:gd name="T7" fmla="*/ 0 h 18"/>
                <a:gd name="T8" fmla="*/ 0 w 124"/>
                <a:gd name="T9" fmla="*/ 0 h 18"/>
                <a:gd name="T10" fmla="*/ 0 w 124"/>
                <a:gd name="T11" fmla="*/ 0 h 18"/>
                <a:gd name="T12" fmla="*/ 0 60000 65536"/>
                <a:gd name="T13" fmla="*/ 0 60000 65536"/>
                <a:gd name="T14" fmla="*/ 0 60000 65536"/>
                <a:gd name="T15" fmla="*/ 0 60000 65536"/>
                <a:gd name="T16" fmla="*/ 0 60000 65536"/>
                <a:gd name="T17" fmla="*/ 0 60000 65536"/>
                <a:gd name="T18" fmla="*/ 0 w 124"/>
                <a:gd name="T19" fmla="*/ 0 h 18"/>
                <a:gd name="T20" fmla="*/ 124 w 1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4" h="18">
                  <a:moveTo>
                    <a:pt x="0" y="0"/>
                  </a:moveTo>
                  <a:lnTo>
                    <a:pt x="0" y="18"/>
                  </a:lnTo>
                  <a:lnTo>
                    <a:pt x="124" y="16"/>
                  </a:lnTo>
                  <a:lnTo>
                    <a:pt x="122"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8" name="Freeform 283"/>
            <p:cNvSpPr>
              <a:spLocks/>
            </p:cNvSpPr>
            <p:nvPr/>
          </p:nvSpPr>
          <p:spPr bwMode="auto">
            <a:xfrm>
              <a:off x="4144963" y="2671589"/>
              <a:ext cx="55562" cy="47625"/>
            </a:xfrm>
            <a:custGeom>
              <a:avLst/>
              <a:gdLst>
                <a:gd name="T0" fmla="*/ 0 w 35"/>
                <a:gd name="T1" fmla="*/ 0 h 30"/>
                <a:gd name="T2" fmla="*/ 0 w 35"/>
                <a:gd name="T3" fmla="*/ 2147483647 h 30"/>
                <a:gd name="T4" fmla="*/ 2147483647 w 35"/>
                <a:gd name="T5" fmla="*/ 2147483647 h 30"/>
                <a:gd name="T6" fmla="*/ 2147483647 w 35"/>
                <a:gd name="T7" fmla="*/ 0 h 30"/>
                <a:gd name="T8" fmla="*/ 0 w 35"/>
                <a:gd name="T9" fmla="*/ 0 h 30"/>
                <a:gd name="T10" fmla="*/ 0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0" y="0"/>
                  </a:moveTo>
                  <a:lnTo>
                    <a:pt x="0" y="30"/>
                  </a:lnTo>
                  <a:lnTo>
                    <a:pt x="35"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99" name="Freeform 284"/>
            <p:cNvSpPr>
              <a:spLocks/>
            </p:cNvSpPr>
            <p:nvPr/>
          </p:nvSpPr>
          <p:spPr bwMode="auto">
            <a:xfrm>
              <a:off x="4157663" y="2685877"/>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0" name="Freeform 285"/>
            <p:cNvSpPr>
              <a:spLocks/>
            </p:cNvSpPr>
            <p:nvPr/>
          </p:nvSpPr>
          <p:spPr bwMode="auto">
            <a:xfrm>
              <a:off x="4322763" y="26620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1" name="Freeform 286"/>
            <p:cNvSpPr>
              <a:spLocks/>
            </p:cNvSpPr>
            <p:nvPr/>
          </p:nvSpPr>
          <p:spPr bwMode="auto">
            <a:xfrm>
              <a:off x="4337051" y="2676352"/>
              <a:ext cx="25400" cy="17462"/>
            </a:xfrm>
            <a:custGeom>
              <a:avLst/>
              <a:gdLst>
                <a:gd name="T0" fmla="*/ 0 w 16"/>
                <a:gd name="T1" fmla="*/ 2147483647 h 11"/>
                <a:gd name="T2" fmla="*/ 0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0"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2" name="Freeform 287"/>
            <p:cNvSpPr>
              <a:spLocks/>
            </p:cNvSpPr>
            <p:nvPr/>
          </p:nvSpPr>
          <p:spPr bwMode="auto">
            <a:xfrm>
              <a:off x="4500563" y="2654127"/>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3" name="Freeform 288"/>
            <p:cNvSpPr>
              <a:spLocks/>
            </p:cNvSpPr>
            <p:nvPr/>
          </p:nvSpPr>
          <p:spPr bwMode="auto">
            <a:xfrm>
              <a:off x="4514851" y="2668414"/>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4" name="Freeform 289"/>
            <p:cNvSpPr>
              <a:spLocks/>
            </p:cNvSpPr>
            <p:nvPr/>
          </p:nvSpPr>
          <p:spPr bwMode="auto">
            <a:xfrm>
              <a:off x="4679951" y="2643014"/>
              <a:ext cx="57150" cy="50800"/>
            </a:xfrm>
            <a:custGeom>
              <a:avLst/>
              <a:gdLst>
                <a:gd name="T0" fmla="*/ 0 w 36"/>
                <a:gd name="T1" fmla="*/ 0 h 32"/>
                <a:gd name="T2" fmla="*/ 0 w 36"/>
                <a:gd name="T3" fmla="*/ 2147483647 h 32"/>
                <a:gd name="T4" fmla="*/ 2147483647 w 36"/>
                <a:gd name="T5" fmla="*/ 2147483647 h 32"/>
                <a:gd name="T6" fmla="*/ 2147483647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0" y="32"/>
                  </a:lnTo>
                  <a:lnTo>
                    <a:pt x="36"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5" name="Freeform 290"/>
            <p:cNvSpPr>
              <a:spLocks/>
            </p:cNvSpPr>
            <p:nvPr/>
          </p:nvSpPr>
          <p:spPr bwMode="auto">
            <a:xfrm>
              <a:off x="4697413" y="2657302"/>
              <a:ext cx="25400" cy="22225"/>
            </a:xfrm>
            <a:custGeom>
              <a:avLst/>
              <a:gdLst>
                <a:gd name="T0" fmla="*/ 0 w 16"/>
                <a:gd name="T1" fmla="*/ 0 h 14"/>
                <a:gd name="T2" fmla="*/ 0 w 16"/>
                <a:gd name="T3" fmla="*/ 2147483647 h 14"/>
                <a:gd name="T4" fmla="*/ 2147483647 w 16"/>
                <a:gd name="T5" fmla="*/ 2147483647 h 14"/>
                <a:gd name="T6" fmla="*/ 2147483647 w 16"/>
                <a:gd name="T7" fmla="*/ 0 h 14"/>
                <a:gd name="T8" fmla="*/ 0 w 16"/>
                <a:gd name="T9" fmla="*/ 0 h 14"/>
                <a:gd name="T10" fmla="*/ 0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0"/>
                  </a:moveTo>
                  <a:lnTo>
                    <a:pt x="0" y="14"/>
                  </a:lnTo>
                  <a:lnTo>
                    <a:pt x="16" y="12"/>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6" name="Freeform 291"/>
            <p:cNvSpPr>
              <a:spLocks/>
            </p:cNvSpPr>
            <p:nvPr/>
          </p:nvSpPr>
          <p:spPr bwMode="auto">
            <a:xfrm>
              <a:off x="4854576" y="2636664"/>
              <a:ext cx="60325" cy="46037"/>
            </a:xfrm>
            <a:custGeom>
              <a:avLst/>
              <a:gdLst>
                <a:gd name="T0" fmla="*/ 0 w 38"/>
                <a:gd name="T1" fmla="*/ 0 h 29"/>
                <a:gd name="T2" fmla="*/ 0 w 38"/>
                <a:gd name="T3" fmla="*/ 2147483647 h 29"/>
                <a:gd name="T4" fmla="*/ 2147483647 w 38"/>
                <a:gd name="T5" fmla="*/ 2147483647 h 29"/>
                <a:gd name="T6" fmla="*/ 2147483647 w 38"/>
                <a:gd name="T7" fmla="*/ 0 h 29"/>
                <a:gd name="T8" fmla="*/ 0 w 38"/>
                <a:gd name="T9" fmla="*/ 0 h 29"/>
                <a:gd name="T10" fmla="*/ 0 w 38"/>
                <a:gd name="T11" fmla="*/ 0 h 29"/>
                <a:gd name="T12" fmla="*/ 0 60000 65536"/>
                <a:gd name="T13" fmla="*/ 0 60000 65536"/>
                <a:gd name="T14" fmla="*/ 0 60000 65536"/>
                <a:gd name="T15" fmla="*/ 0 60000 65536"/>
                <a:gd name="T16" fmla="*/ 0 60000 65536"/>
                <a:gd name="T17" fmla="*/ 0 60000 65536"/>
                <a:gd name="T18" fmla="*/ 0 w 38"/>
                <a:gd name="T19" fmla="*/ 0 h 29"/>
                <a:gd name="T20" fmla="*/ 38 w 3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8" h="29">
                  <a:moveTo>
                    <a:pt x="0" y="0"/>
                  </a:moveTo>
                  <a:lnTo>
                    <a:pt x="0" y="29"/>
                  </a:lnTo>
                  <a:lnTo>
                    <a:pt x="38" y="27"/>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7" name="Freeform 292"/>
            <p:cNvSpPr>
              <a:spLocks/>
            </p:cNvSpPr>
            <p:nvPr/>
          </p:nvSpPr>
          <p:spPr bwMode="auto">
            <a:xfrm>
              <a:off x="48720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8" name="Freeform 293"/>
            <p:cNvSpPr>
              <a:spLocks/>
            </p:cNvSpPr>
            <p:nvPr/>
          </p:nvSpPr>
          <p:spPr bwMode="auto">
            <a:xfrm>
              <a:off x="5040313" y="2636664"/>
              <a:ext cx="52387" cy="46037"/>
            </a:xfrm>
            <a:custGeom>
              <a:avLst/>
              <a:gdLst>
                <a:gd name="T0" fmla="*/ 0 w 33"/>
                <a:gd name="T1" fmla="*/ 0 h 29"/>
                <a:gd name="T2" fmla="*/ 0 w 33"/>
                <a:gd name="T3" fmla="*/ 2147483647 h 29"/>
                <a:gd name="T4" fmla="*/ 2147483647 w 33"/>
                <a:gd name="T5" fmla="*/ 2147483647 h 29"/>
                <a:gd name="T6" fmla="*/ 2147483647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0"/>
                  </a:moveTo>
                  <a:lnTo>
                    <a:pt x="0" y="29"/>
                  </a:lnTo>
                  <a:lnTo>
                    <a:pt x="33" y="27"/>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09" name="Freeform 294"/>
            <p:cNvSpPr>
              <a:spLocks/>
            </p:cNvSpPr>
            <p:nvPr/>
          </p:nvSpPr>
          <p:spPr bwMode="auto">
            <a:xfrm>
              <a:off x="50498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0" name="Freeform 295"/>
            <p:cNvSpPr>
              <a:spLocks/>
            </p:cNvSpPr>
            <p:nvPr/>
          </p:nvSpPr>
          <p:spPr bwMode="auto">
            <a:xfrm>
              <a:off x="4151313" y="2831927"/>
              <a:ext cx="53975" cy="50800"/>
            </a:xfrm>
            <a:custGeom>
              <a:avLst/>
              <a:gdLst>
                <a:gd name="T0" fmla="*/ 0 w 34"/>
                <a:gd name="T1" fmla="*/ 2147483647 h 32"/>
                <a:gd name="T2" fmla="*/ 0 w 34"/>
                <a:gd name="T3" fmla="*/ 2147483647 h 32"/>
                <a:gd name="T4" fmla="*/ 2147483647 w 34"/>
                <a:gd name="T5" fmla="*/ 2147483647 h 32"/>
                <a:gd name="T6" fmla="*/ 2147483647 w 34"/>
                <a:gd name="T7" fmla="*/ 0 h 32"/>
                <a:gd name="T8" fmla="*/ 0 w 34"/>
                <a:gd name="T9" fmla="*/ 2147483647 h 32"/>
                <a:gd name="T10" fmla="*/ 0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0" y="3"/>
                  </a:moveTo>
                  <a:lnTo>
                    <a:pt x="0" y="32"/>
                  </a:lnTo>
                  <a:lnTo>
                    <a:pt x="34" y="30"/>
                  </a:lnTo>
                  <a:lnTo>
                    <a:pt x="31"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1" name="Freeform 296"/>
            <p:cNvSpPr>
              <a:spLocks/>
            </p:cNvSpPr>
            <p:nvPr/>
          </p:nvSpPr>
          <p:spPr bwMode="auto">
            <a:xfrm>
              <a:off x="4162426" y="2846214"/>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2" name="Freeform 297"/>
            <p:cNvSpPr>
              <a:spLocks/>
            </p:cNvSpPr>
            <p:nvPr/>
          </p:nvSpPr>
          <p:spPr bwMode="auto">
            <a:xfrm>
              <a:off x="4325938" y="2822402"/>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3" name="Freeform 298"/>
            <p:cNvSpPr>
              <a:spLocks/>
            </p:cNvSpPr>
            <p:nvPr/>
          </p:nvSpPr>
          <p:spPr bwMode="auto">
            <a:xfrm>
              <a:off x="4340226" y="2839864"/>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4" name="Freeform 299"/>
            <p:cNvSpPr>
              <a:spLocks/>
            </p:cNvSpPr>
            <p:nvPr/>
          </p:nvSpPr>
          <p:spPr bwMode="auto">
            <a:xfrm>
              <a:off x="4508501" y="28144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3"/>
                  </a:moveTo>
                  <a:lnTo>
                    <a:pt x="0" y="29"/>
                  </a:lnTo>
                  <a:lnTo>
                    <a:pt x="36" y="27"/>
                  </a:lnTo>
                  <a:lnTo>
                    <a:pt x="33"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5" name="Freeform 300"/>
            <p:cNvSpPr>
              <a:spLocks/>
            </p:cNvSpPr>
            <p:nvPr/>
          </p:nvSpPr>
          <p:spPr bwMode="auto">
            <a:xfrm>
              <a:off x="4522788" y="2828752"/>
              <a:ext cx="23812" cy="17462"/>
            </a:xfrm>
            <a:custGeom>
              <a:avLst/>
              <a:gdLst>
                <a:gd name="T0" fmla="*/ 0 w 15"/>
                <a:gd name="T1" fmla="*/ 2147483647 h 11"/>
                <a:gd name="T2" fmla="*/ 0 w 15"/>
                <a:gd name="T3" fmla="*/ 2147483647 h 11"/>
                <a:gd name="T4" fmla="*/ 2147483647 w 15"/>
                <a:gd name="T5" fmla="*/ 2147483647 h 11"/>
                <a:gd name="T6" fmla="*/ 2147483647 w 15"/>
                <a:gd name="T7" fmla="*/ 0 h 11"/>
                <a:gd name="T8" fmla="*/ 0 w 15"/>
                <a:gd name="T9" fmla="*/ 2147483647 h 11"/>
                <a:gd name="T10" fmla="*/ 0 w 15"/>
                <a:gd name="T11" fmla="*/ 2147483647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2"/>
                  </a:moveTo>
                  <a:lnTo>
                    <a:pt x="0" y="11"/>
                  </a:lnTo>
                  <a:lnTo>
                    <a:pt x="15" y="11"/>
                  </a:lnTo>
                  <a:lnTo>
                    <a:pt x="15"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6" name="Freeform 301"/>
            <p:cNvSpPr>
              <a:spLocks/>
            </p:cNvSpPr>
            <p:nvPr/>
          </p:nvSpPr>
          <p:spPr bwMode="auto">
            <a:xfrm>
              <a:off x="4686301" y="2804939"/>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2"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7" name="Freeform 302"/>
            <p:cNvSpPr>
              <a:spLocks/>
            </p:cNvSpPr>
            <p:nvPr/>
          </p:nvSpPr>
          <p:spPr bwMode="auto">
            <a:xfrm>
              <a:off x="4697413" y="2819227"/>
              <a:ext cx="28575" cy="20637"/>
            </a:xfrm>
            <a:custGeom>
              <a:avLst/>
              <a:gdLst>
                <a:gd name="T0" fmla="*/ 0 w 18"/>
                <a:gd name="T1" fmla="*/ 0 h 13"/>
                <a:gd name="T2" fmla="*/ 2147483647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2" y="13"/>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8" name="Freeform 303"/>
            <p:cNvSpPr>
              <a:spLocks/>
            </p:cNvSpPr>
            <p:nvPr/>
          </p:nvSpPr>
          <p:spPr bwMode="auto">
            <a:xfrm>
              <a:off x="4860926" y="2797002"/>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19" name="Freeform 304"/>
            <p:cNvSpPr>
              <a:spLocks/>
            </p:cNvSpPr>
            <p:nvPr/>
          </p:nvSpPr>
          <p:spPr bwMode="auto">
            <a:xfrm>
              <a:off x="4875213"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0" name="Freeform 305"/>
            <p:cNvSpPr>
              <a:spLocks/>
            </p:cNvSpPr>
            <p:nvPr/>
          </p:nvSpPr>
          <p:spPr bwMode="auto">
            <a:xfrm>
              <a:off x="5040313" y="2797002"/>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29"/>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1" name="Freeform 306"/>
            <p:cNvSpPr>
              <a:spLocks/>
            </p:cNvSpPr>
            <p:nvPr/>
          </p:nvSpPr>
          <p:spPr bwMode="auto">
            <a:xfrm>
              <a:off x="5057776"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2" name="Freeform 307"/>
            <p:cNvSpPr>
              <a:spLocks/>
            </p:cNvSpPr>
            <p:nvPr/>
          </p:nvSpPr>
          <p:spPr bwMode="auto">
            <a:xfrm>
              <a:off x="4157663" y="3000202"/>
              <a:ext cx="57150" cy="50800"/>
            </a:xfrm>
            <a:custGeom>
              <a:avLst/>
              <a:gdLst>
                <a:gd name="T0" fmla="*/ 0 w 36"/>
                <a:gd name="T1" fmla="*/ 2147483647 h 32"/>
                <a:gd name="T2" fmla="*/ 0 w 36"/>
                <a:gd name="T3" fmla="*/ 2147483647 h 32"/>
                <a:gd name="T4" fmla="*/ 2147483647 w 36"/>
                <a:gd name="T5" fmla="*/ 2147483647 h 32"/>
                <a:gd name="T6" fmla="*/ 2147483647 w 36"/>
                <a:gd name="T7" fmla="*/ 0 h 32"/>
                <a:gd name="T8" fmla="*/ 0 w 36"/>
                <a:gd name="T9" fmla="*/ 2147483647 h 32"/>
                <a:gd name="T10" fmla="*/ 0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2"/>
                  </a:moveTo>
                  <a:lnTo>
                    <a:pt x="0" y="32"/>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3" name="Freeform 308"/>
            <p:cNvSpPr>
              <a:spLocks/>
            </p:cNvSpPr>
            <p:nvPr/>
          </p:nvSpPr>
          <p:spPr bwMode="auto">
            <a:xfrm>
              <a:off x="4171951" y="3014489"/>
              <a:ext cx="28575" cy="17462"/>
            </a:xfrm>
            <a:custGeom>
              <a:avLst/>
              <a:gdLst>
                <a:gd name="T0" fmla="*/ 0 w 18"/>
                <a:gd name="T1" fmla="*/ 2147483647 h 11"/>
                <a:gd name="T2" fmla="*/ 0 w 18"/>
                <a:gd name="T3" fmla="*/ 2147483647 h 11"/>
                <a:gd name="T4" fmla="*/ 2147483647 w 18"/>
                <a:gd name="T5" fmla="*/ 2147483647 h 11"/>
                <a:gd name="T6" fmla="*/ 2147483647 w 18"/>
                <a:gd name="T7" fmla="*/ 0 h 11"/>
                <a:gd name="T8" fmla="*/ 0 w 18"/>
                <a:gd name="T9" fmla="*/ 2147483647 h 11"/>
                <a:gd name="T10" fmla="*/ 0 w 18"/>
                <a:gd name="T11" fmla="*/ 2147483647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2"/>
                  </a:moveTo>
                  <a:lnTo>
                    <a:pt x="0" y="11"/>
                  </a:lnTo>
                  <a:lnTo>
                    <a:pt x="18"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4" name="Freeform 309"/>
            <p:cNvSpPr>
              <a:spLocks/>
            </p:cNvSpPr>
            <p:nvPr/>
          </p:nvSpPr>
          <p:spPr bwMode="auto">
            <a:xfrm>
              <a:off x="4337051" y="2993852"/>
              <a:ext cx="53975" cy="49212"/>
            </a:xfrm>
            <a:custGeom>
              <a:avLst/>
              <a:gdLst>
                <a:gd name="T0" fmla="*/ 0 w 34"/>
                <a:gd name="T1" fmla="*/ 0 h 31"/>
                <a:gd name="T2" fmla="*/ 0 w 34"/>
                <a:gd name="T3" fmla="*/ 2147483647 h 31"/>
                <a:gd name="T4" fmla="*/ 2147483647 w 34"/>
                <a:gd name="T5" fmla="*/ 2147483647 h 31"/>
                <a:gd name="T6" fmla="*/ 2147483647 w 34"/>
                <a:gd name="T7" fmla="*/ 0 h 31"/>
                <a:gd name="T8" fmla="*/ 0 w 34"/>
                <a:gd name="T9" fmla="*/ 0 h 31"/>
                <a:gd name="T10" fmla="*/ 0 w 34"/>
                <a:gd name="T11" fmla="*/ 0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0"/>
                  </a:moveTo>
                  <a:lnTo>
                    <a:pt x="0" y="31"/>
                  </a:lnTo>
                  <a:lnTo>
                    <a:pt x="34" y="29"/>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5" name="Freeform 310"/>
            <p:cNvSpPr>
              <a:spLocks/>
            </p:cNvSpPr>
            <p:nvPr/>
          </p:nvSpPr>
          <p:spPr bwMode="auto">
            <a:xfrm>
              <a:off x="4351338" y="3008139"/>
              <a:ext cx="25400" cy="14287"/>
            </a:xfrm>
            <a:custGeom>
              <a:avLst/>
              <a:gdLst>
                <a:gd name="T0" fmla="*/ 0 w 16"/>
                <a:gd name="T1" fmla="*/ 0 h 9"/>
                <a:gd name="T2" fmla="*/ 0 w 16"/>
                <a:gd name="T3" fmla="*/ 2147483647 h 9"/>
                <a:gd name="T4" fmla="*/ 2147483647 w 16"/>
                <a:gd name="T5" fmla="*/ 2147483647 h 9"/>
                <a:gd name="T6" fmla="*/ 2147483647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0" y="9"/>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6" name="Freeform 311"/>
            <p:cNvSpPr>
              <a:spLocks/>
            </p:cNvSpPr>
            <p:nvPr/>
          </p:nvSpPr>
          <p:spPr bwMode="auto">
            <a:xfrm>
              <a:off x="4514851" y="2982739"/>
              <a:ext cx="60325" cy="49212"/>
            </a:xfrm>
            <a:custGeom>
              <a:avLst/>
              <a:gdLst>
                <a:gd name="T0" fmla="*/ 0 w 38"/>
                <a:gd name="T1" fmla="*/ 2147483647 h 31"/>
                <a:gd name="T2" fmla="*/ 0 w 38"/>
                <a:gd name="T3" fmla="*/ 2147483647 h 31"/>
                <a:gd name="T4" fmla="*/ 2147483647 w 38"/>
                <a:gd name="T5" fmla="*/ 2147483647 h 31"/>
                <a:gd name="T6" fmla="*/ 2147483647 w 38"/>
                <a:gd name="T7" fmla="*/ 0 h 31"/>
                <a:gd name="T8" fmla="*/ 0 w 38"/>
                <a:gd name="T9" fmla="*/ 2147483647 h 31"/>
                <a:gd name="T10" fmla="*/ 0 w 38"/>
                <a:gd name="T11" fmla="*/ 2147483647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2"/>
                  </a:moveTo>
                  <a:lnTo>
                    <a:pt x="0" y="31"/>
                  </a:lnTo>
                  <a:lnTo>
                    <a:pt x="38"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7" name="Freeform 312"/>
            <p:cNvSpPr>
              <a:spLocks/>
            </p:cNvSpPr>
            <p:nvPr/>
          </p:nvSpPr>
          <p:spPr bwMode="auto">
            <a:xfrm>
              <a:off x="4529138" y="2997027"/>
              <a:ext cx="25400" cy="17462"/>
            </a:xfrm>
            <a:custGeom>
              <a:avLst/>
              <a:gdLst>
                <a:gd name="T0" fmla="*/ 0 w 16"/>
                <a:gd name="T1" fmla="*/ 2147483647 h 11"/>
                <a:gd name="T2" fmla="*/ 2147483647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8" name="Freeform 313"/>
            <p:cNvSpPr>
              <a:spLocks/>
            </p:cNvSpPr>
            <p:nvPr/>
          </p:nvSpPr>
          <p:spPr bwMode="auto">
            <a:xfrm>
              <a:off x="4697413" y="2974802"/>
              <a:ext cx="53975" cy="47625"/>
            </a:xfrm>
            <a:custGeom>
              <a:avLst/>
              <a:gdLst>
                <a:gd name="T0" fmla="*/ 0 w 34"/>
                <a:gd name="T1" fmla="*/ 0 h 30"/>
                <a:gd name="T2" fmla="*/ 0 w 34"/>
                <a:gd name="T3" fmla="*/ 2147483647 h 30"/>
                <a:gd name="T4" fmla="*/ 2147483647 w 34"/>
                <a:gd name="T5" fmla="*/ 2147483647 h 30"/>
                <a:gd name="T6" fmla="*/ 2147483647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0" y="0"/>
                  </a:moveTo>
                  <a:lnTo>
                    <a:pt x="0" y="30"/>
                  </a:lnTo>
                  <a:lnTo>
                    <a:pt x="34" y="30"/>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29" name="Freeform 314"/>
            <p:cNvSpPr>
              <a:spLocks/>
            </p:cNvSpPr>
            <p:nvPr/>
          </p:nvSpPr>
          <p:spPr bwMode="auto">
            <a:xfrm>
              <a:off x="4708526" y="2989089"/>
              <a:ext cx="28575" cy="19050"/>
            </a:xfrm>
            <a:custGeom>
              <a:avLst/>
              <a:gdLst>
                <a:gd name="T0" fmla="*/ 0 w 18"/>
                <a:gd name="T1" fmla="*/ 2147483647 h 12"/>
                <a:gd name="T2" fmla="*/ 0 w 18"/>
                <a:gd name="T3" fmla="*/ 2147483647 h 12"/>
                <a:gd name="T4" fmla="*/ 2147483647 w 18"/>
                <a:gd name="T5" fmla="*/ 2147483647 h 12"/>
                <a:gd name="T6" fmla="*/ 2147483647 w 18"/>
                <a:gd name="T7" fmla="*/ 0 h 12"/>
                <a:gd name="T8" fmla="*/ 0 w 18"/>
                <a:gd name="T9" fmla="*/ 2147483647 h 12"/>
                <a:gd name="T10" fmla="*/ 0 w 18"/>
                <a:gd name="T11" fmla="*/ 2147483647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3"/>
                  </a:moveTo>
                  <a:lnTo>
                    <a:pt x="0" y="12"/>
                  </a:lnTo>
                  <a:lnTo>
                    <a:pt x="18" y="12"/>
                  </a:lnTo>
                  <a:lnTo>
                    <a:pt x="18"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30" name="Freeform 315"/>
            <p:cNvSpPr>
              <a:spLocks/>
            </p:cNvSpPr>
            <p:nvPr/>
          </p:nvSpPr>
          <p:spPr bwMode="auto">
            <a:xfrm>
              <a:off x="4872038" y="2965277"/>
              <a:ext cx="53975" cy="49212"/>
            </a:xfrm>
            <a:custGeom>
              <a:avLst/>
              <a:gdLst>
                <a:gd name="T0" fmla="*/ 0 w 34"/>
                <a:gd name="T1" fmla="*/ 2147483647 h 31"/>
                <a:gd name="T2" fmla="*/ 0 w 34"/>
                <a:gd name="T3" fmla="*/ 2147483647 h 31"/>
                <a:gd name="T4" fmla="*/ 2147483647 w 34"/>
                <a:gd name="T5" fmla="*/ 2147483647 h 31"/>
                <a:gd name="T6" fmla="*/ 2147483647 w 34"/>
                <a:gd name="T7" fmla="*/ 0 h 31"/>
                <a:gd name="T8" fmla="*/ 0 w 34"/>
                <a:gd name="T9" fmla="*/ 2147483647 h 31"/>
                <a:gd name="T10" fmla="*/ 0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
                  </a:moveTo>
                  <a:lnTo>
                    <a:pt x="0" y="31"/>
                  </a:lnTo>
                  <a:lnTo>
                    <a:pt x="34"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31" name="Freeform 316"/>
            <p:cNvSpPr>
              <a:spLocks/>
            </p:cNvSpPr>
            <p:nvPr/>
          </p:nvSpPr>
          <p:spPr bwMode="auto">
            <a:xfrm>
              <a:off x="48863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32" name="Freeform 317"/>
            <p:cNvSpPr>
              <a:spLocks/>
            </p:cNvSpPr>
            <p:nvPr/>
          </p:nvSpPr>
          <p:spPr bwMode="auto">
            <a:xfrm>
              <a:off x="5049838" y="2965277"/>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133" name="Freeform 318"/>
            <p:cNvSpPr>
              <a:spLocks/>
            </p:cNvSpPr>
            <p:nvPr/>
          </p:nvSpPr>
          <p:spPr bwMode="auto">
            <a:xfrm>
              <a:off x="50641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5847" name="Groupe 1333"/>
          <p:cNvGrpSpPr>
            <a:grpSpLocks/>
          </p:cNvGrpSpPr>
          <p:nvPr/>
        </p:nvGrpSpPr>
        <p:grpSpPr bwMode="auto">
          <a:xfrm rot="1242027">
            <a:off x="7653338" y="5103813"/>
            <a:ext cx="1166812" cy="762000"/>
            <a:chOff x="4002089" y="2204864"/>
            <a:chExt cx="1336675" cy="1081087"/>
          </a:xfrm>
        </p:grpSpPr>
        <p:sp>
          <p:nvSpPr>
            <p:cNvPr id="36006" name="Freeform 15"/>
            <p:cNvSpPr>
              <a:spLocks/>
            </p:cNvSpPr>
            <p:nvPr/>
          </p:nvSpPr>
          <p:spPr bwMode="auto">
            <a:xfrm>
              <a:off x="4033839" y="2362026"/>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07" name="Freeform 16"/>
            <p:cNvSpPr>
              <a:spLocks/>
            </p:cNvSpPr>
            <p:nvPr/>
          </p:nvSpPr>
          <p:spPr bwMode="auto">
            <a:xfrm>
              <a:off x="4087814" y="2433464"/>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08" name="Freeform 17"/>
            <p:cNvSpPr>
              <a:spLocks/>
            </p:cNvSpPr>
            <p:nvPr/>
          </p:nvSpPr>
          <p:spPr bwMode="auto">
            <a:xfrm>
              <a:off x="4732339" y="2682701"/>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09" name="Freeform 18"/>
            <p:cNvSpPr>
              <a:spLocks/>
            </p:cNvSpPr>
            <p:nvPr/>
          </p:nvSpPr>
          <p:spPr bwMode="auto">
            <a:xfrm>
              <a:off x="4133851" y="2482676"/>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0" name="Freeform 172"/>
            <p:cNvSpPr>
              <a:spLocks/>
            </p:cNvSpPr>
            <p:nvPr/>
          </p:nvSpPr>
          <p:spPr bwMode="auto">
            <a:xfrm>
              <a:off x="4233864" y="2230264"/>
              <a:ext cx="723900" cy="149225"/>
            </a:xfrm>
            <a:custGeom>
              <a:avLst/>
              <a:gdLst>
                <a:gd name="T0" fmla="*/ 0 w 456"/>
                <a:gd name="T1" fmla="*/ 0 h 94"/>
                <a:gd name="T2" fmla="*/ 0 w 456"/>
                <a:gd name="T3" fmla="*/ 2147483647 h 94"/>
                <a:gd name="T4" fmla="*/ 2147483647 w 456"/>
                <a:gd name="T5" fmla="*/ 2147483647 h 94"/>
                <a:gd name="T6" fmla="*/ 2147483647 w 456"/>
                <a:gd name="T7" fmla="*/ 2147483647 h 94"/>
                <a:gd name="T8" fmla="*/ 0 w 456"/>
                <a:gd name="T9" fmla="*/ 0 h 94"/>
                <a:gd name="T10" fmla="*/ 0 w 456"/>
                <a:gd name="T11" fmla="*/ 0 h 94"/>
                <a:gd name="T12" fmla="*/ 0 60000 65536"/>
                <a:gd name="T13" fmla="*/ 0 60000 65536"/>
                <a:gd name="T14" fmla="*/ 0 60000 65536"/>
                <a:gd name="T15" fmla="*/ 0 60000 65536"/>
                <a:gd name="T16" fmla="*/ 0 60000 65536"/>
                <a:gd name="T17" fmla="*/ 0 60000 65536"/>
                <a:gd name="T18" fmla="*/ 0 w 456"/>
                <a:gd name="T19" fmla="*/ 0 h 94"/>
                <a:gd name="T20" fmla="*/ 456 w 4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56" h="94">
                  <a:moveTo>
                    <a:pt x="0" y="0"/>
                  </a:moveTo>
                  <a:lnTo>
                    <a:pt x="0" y="94"/>
                  </a:lnTo>
                  <a:lnTo>
                    <a:pt x="456" y="83"/>
                  </a:lnTo>
                  <a:lnTo>
                    <a:pt x="451"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1" name="Freeform 173"/>
            <p:cNvSpPr>
              <a:spLocks/>
            </p:cNvSpPr>
            <p:nvPr/>
          </p:nvSpPr>
          <p:spPr bwMode="auto">
            <a:xfrm>
              <a:off x="4194176" y="2204864"/>
              <a:ext cx="809625" cy="171450"/>
            </a:xfrm>
            <a:custGeom>
              <a:avLst/>
              <a:gdLst>
                <a:gd name="T0" fmla="*/ 2147483647 w 510"/>
                <a:gd name="T1" fmla="*/ 2147483647 h 108"/>
                <a:gd name="T2" fmla="*/ 2147483647 w 510"/>
                <a:gd name="T3" fmla="*/ 2147483647 h 108"/>
                <a:gd name="T4" fmla="*/ 2147483647 w 510"/>
                <a:gd name="T5" fmla="*/ 2147483647 h 108"/>
                <a:gd name="T6" fmla="*/ 2147483647 w 510"/>
                <a:gd name="T7" fmla="*/ 2147483647 h 108"/>
                <a:gd name="T8" fmla="*/ 2147483647 w 510"/>
                <a:gd name="T9" fmla="*/ 2147483647 h 108"/>
                <a:gd name="T10" fmla="*/ 2147483647 w 510"/>
                <a:gd name="T11" fmla="*/ 0 h 108"/>
                <a:gd name="T12" fmla="*/ 2147483647 w 510"/>
                <a:gd name="T13" fmla="*/ 0 h 108"/>
                <a:gd name="T14" fmla="*/ 2147483647 w 510"/>
                <a:gd name="T15" fmla="*/ 0 h 108"/>
                <a:gd name="T16" fmla="*/ 2147483647 w 510"/>
                <a:gd name="T17" fmla="*/ 0 h 108"/>
                <a:gd name="T18" fmla="*/ 2147483647 w 510"/>
                <a:gd name="T19" fmla="*/ 0 h 108"/>
                <a:gd name="T20" fmla="*/ 2147483647 w 510"/>
                <a:gd name="T21" fmla="*/ 2147483647 h 108"/>
                <a:gd name="T22" fmla="*/ 2147483647 w 510"/>
                <a:gd name="T23" fmla="*/ 2147483647 h 108"/>
                <a:gd name="T24" fmla="*/ 2147483647 w 510"/>
                <a:gd name="T25" fmla="*/ 2147483647 h 108"/>
                <a:gd name="T26" fmla="*/ 2147483647 w 510"/>
                <a:gd name="T27" fmla="*/ 2147483647 h 108"/>
                <a:gd name="T28" fmla="*/ 2147483647 w 510"/>
                <a:gd name="T29" fmla="*/ 2147483647 h 108"/>
                <a:gd name="T30" fmla="*/ 2147483647 w 510"/>
                <a:gd name="T31" fmla="*/ 2147483647 h 108"/>
                <a:gd name="T32" fmla="*/ 2147483647 w 510"/>
                <a:gd name="T33" fmla="*/ 2147483647 h 108"/>
                <a:gd name="T34" fmla="*/ 2147483647 w 510"/>
                <a:gd name="T35" fmla="*/ 2147483647 h 108"/>
                <a:gd name="T36" fmla="*/ 2147483647 w 510"/>
                <a:gd name="T37" fmla="*/ 2147483647 h 108"/>
                <a:gd name="T38" fmla="*/ 2147483647 w 510"/>
                <a:gd name="T39" fmla="*/ 2147483647 h 108"/>
                <a:gd name="T40" fmla="*/ 2147483647 w 510"/>
                <a:gd name="T41" fmla="*/ 2147483647 h 108"/>
                <a:gd name="T42" fmla="*/ 2147483647 w 510"/>
                <a:gd name="T43" fmla="*/ 2147483647 h 108"/>
                <a:gd name="T44" fmla="*/ 2147483647 w 510"/>
                <a:gd name="T45" fmla="*/ 2147483647 h 108"/>
                <a:gd name="T46" fmla="*/ 2147483647 w 510"/>
                <a:gd name="T47" fmla="*/ 2147483647 h 108"/>
                <a:gd name="T48" fmla="*/ 2147483647 w 510"/>
                <a:gd name="T49" fmla="*/ 2147483647 h 108"/>
                <a:gd name="T50" fmla="*/ 2147483647 w 510"/>
                <a:gd name="T51" fmla="*/ 2147483647 h 108"/>
                <a:gd name="T52" fmla="*/ 2147483647 w 510"/>
                <a:gd name="T53" fmla="*/ 2147483647 h 108"/>
                <a:gd name="T54" fmla="*/ 2147483647 w 510"/>
                <a:gd name="T55" fmla="*/ 2147483647 h 108"/>
                <a:gd name="T56" fmla="*/ 2147483647 w 510"/>
                <a:gd name="T57" fmla="*/ 2147483647 h 108"/>
                <a:gd name="T58" fmla="*/ 2147483647 w 510"/>
                <a:gd name="T59" fmla="*/ 2147483647 h 108"/>
                <a:gd name="T60" fmla="*/ 2147483647 w 510"/>
                <a:gd name="T61" fmla="*/ 2147483647 h 108"/>
                <a:gd name="T62" fmla="*/ 2147483647 w 510"/>
                <a:gd name="T63" fmla="*/ 2147483647 h 108"/>
                <a:gd name="T64" fmla="*/ 2147483647 w 510"/>
                <a:gd name="T65" fmla="*/ 2147483647 h 108"/>
                <a:gd name="T66" fmla="*/ 2147483647 w 510"/>
                <a:gd name="T67" fmla="*/ 2147483647 h 108"/>
                <a:gd name="T68" fmla="*/ 2147483647 w 510"/>
                <a:gd name="T69" fmla="*/ 2147483647 h 108"/>
                <a:gd name="T70" fmla="*/ 2147483647 w 510"/>
                <a:gd name="T71" fmla="*/ 2147483647 h 108"/>
                <a:gd name="T72" fmla="*/ 2147483647 w 510"/>
                <a:gd name="T73" fmla="*/ 2147483647 h 108"/>
                <a:gd name="T74" fmla="*/ 2147483647 w 510"/>
                <a:gd name="T75" fmla="*/ 2147483647 h 108"/>
                <a:gd name="T76" fmla="*/ 2147483647 w 510"/>
                <a:gd name="T77" fmla="*/ 2147483647 h 108"/>
                <a:gd name="T78" fmla="*/ 2147483647 w 510"/>
                <a:gd name="T79" fmla="*/ 2147483647 h 108"/>
                <a:gd name="T80" fmla="*/ 2147483647 w 510"/>
                <a:gd name="T81" fmla="*/ 2147483647 h 108"/>
                <a:gd name="T82" fmla="*/ 2147483647 w 510"/>
                <a:gd name="T83" fmla="*/ 2147483647 h 108"/>
                <a:gd name="T84" fmla="*/ 0 w 510"/>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108"/>
                <a:gd name="T131" fmla="*/ 510 w 51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108">
                  <a:moveTo>
                    <a:pt x="0" y="103"/>
                  </a:moveTo>
                  <a:lnTo>
                    <a:pt x="4" y="7"/>
                  </a:lnTo>
                  <a:lnTo>
                    <a:pt x="4" y="4"/>
                  </a:lnTo>
                  <a:lnTo>
                    <a:pt x="9" y="4"/>
                  </a:lnTo>
                  <a:lnTo>
                    <a:pt x="13" y="4"/>
                  </a:lnTo>
                  <a:lnTo>
                    <a:pt x="20" y="4"/>
                  </a:lnTo>
                  <a:lnTo>
                    <a:pt x="29" y="2"/>
                  </a:lnTo>
                  <a:lnTo>
                    <a:pt x="40" y="2"/>
                  </a:lnTo>
                  <a:lnTo>
                    <a:pt x="54" y="2"/>
                  </a:lnTo>
                  <a:lnTo>
                    <a:pt x="67" y="2"/>
                  </a:lnTo>
                  <a:lnTo>
                    <a:pt x="85" y="2"/>
                  </a:lnTo>
                  <a:lnTo>
                    <a:pt x="103" y="0"/>
                  </a:lnTo>
                  <a:lnTo>
                    <a:pt x="124" y="0"/>
                  </a:lnTo>
                  <a:lnTo>
                    <a:pt x="146" y="0"/>
                  </a:lnTo>
                  <a:lnTo>
                    <a:pt x="171" y="0"/>
                  </a:lnTo>
                  <a:lnTo>
                    <a:pt x="198" y="0"/>
                  </a:lnTo>
                  <a:lnTo>
                    <a:pt x="227" y="0"/>
                  </a:lnTo>
                  <a:lnTo>
                    <a:pt x="258" y="0"/>
                  </a:lnTo>
                  <a:lnTo>
                    <a:pt x="290" y="0"/>
                  </a:lnTo>
                  <a:lnTo>
                    <a:pt x="317" y="0"/>
                  </a:lnTo>
                  <a:lnTo>
                    <a:pt x="342" y="2"/>
                  </a:lnTo>
                  <a:lnTo>
                    <a:pt x="366" y="2"/>
                  </a:lnTo>
                  <a:lnTo>
                    <a:pt x="387" y="2"/>
                  </a:lnTo>
                  <a:lnTo>
                    <a:pt x="407" y="2"/>
                  </a:lnTo>
                  <a:lnTo>
                    <a:pt x="422" y="2"/>
                  </a:lnTo>
                  <a:lnTo>
                    <a:pt x="438" y="4"/>
                  </a:lnTo>
                  <a:lnTo>
                    <a:pt x="449" y="4"/>
                  </a:lnTo>
                  <a:lnTo>
                    <a:pt x="461" y="4"/>
                  </a:lnTo>
                  <a:lnTo>
                    <a:pt x="472" y="4"/>
                  </a:lnTo>
                  <a:lnTo>
                    <a:pt x="479" y="7"/>
                  </a:lnTo>
                  <a:lnTo>
                    <a:pt x="483" y="7"/>
                  </a:lnTo>
                  <a:lnTo>
                    <a:pt x="488" y="7"/>
                  </a:lnTo>
                  <a:lnTo>
                    <a:pt x="490" y="7"/>
                  </a:lnTo>
                  <a:lnTo>
                    <a:pt x="492" y="7"/>
                  </a:lnTo>
                  <a:lnTo>
                    <a:pt x="492" y="9"/>
                  </a:lnTo>
                  <a:lnTo>
                    <a:pt x="492" y="13"/>
                  </a:lnTo>
                  <a:lnTo>
                    <a:pt x="494" y="20"/>
                  </a:lnTo>
                  <a:lnTo>
                    <a:pt x="494" y="25"/>
                  </a:lnTo>
                  <a:lnTo>
                    <a:pt x="497" y="31"/>
                  </a:lnTo>
                  <a:lnTo>
                    <a:pt x="497" y="38"/>
                  </a:lnTo>
                  <a:lnTo>
                    <a:pt x="499" y="47"/>
                  </a:lnTo>
                  <a:lnTo>
                    <a:pt x="501" y="56"/>
                  </a:lnTo>
                  <a:lnTo>
                    <a:pt x="503" y="63"/>
                  </a:lnTo>
                  <a:lnTo>
                    <a:pt x="503" y="70"/>
                  </a:lnTo>
                  <a:lnTo>
                    <a:pt x="506" y="79"/>
                  </a:lnTo>
                  <a:lnTo>
                    <a:pt x="506" y="85"/>
                  </a:lnTo>
                  <a:lnTo>
                    <a:pt x="508" y="92"/>
                  </a:lnTo>
                  <a:lnTo>
                    <a:pt x="508" y="97"/>
                  </a:lnTo>
                  <a:lnTo>
                    <a:pt x="510" y="101"/>
                  </a:lnTo>
                  <a:lnTo>
                    <a:pt x="467" y="99"/>
                  </a:lnTo>
                  <a:lnTo>
                    <a:pt x="463" y="38"/>
                  </a:lnTo>
                  <a:lnTo>
                    <a:pt x="461" y="36"/>
                  </a:lnTo>
                  <a:lnTo>
                    <a:pt x="458" y="36"/>
                  </a:lnTo>
                  <a:lnTo>
                    <a:pt x="452" y="36"/>
                  </a:lnTo>
                  <a:lnTo>
                    <a:pt x="445" y="36"/>
                  </a:lnTo>
                  <a:lnTo>
                    <a:pt x="436" y="36"/>
                  </a:lnTo>
                  <a:lnTo>
                    <a:pt x="425" y="36"/>
                  </a:lnTo>
                  <a:lnTo>
                    <a:pt x="411" y="36"/>
                  </a:lnTo>
                  <a:lnTo>
                    <a:pt x="398" y="36"/>
                  </a:lnTo>
                  <a:lnTo>
                    <a:pt x="382" y="34"/>
                  </a:lnTo>
                  <a:lnTo>
                    <a:pt x="366" y="34"/>
                  </a:lnTo>
                  <a:lnTo>
                    <a:pt x="346" y="34"/>
                  </a:lnTo>
                  <a:lnTo>
                    <a:pt x="328" y="34"/>
                  </a:lnTo>
                  <a:lnTo>
                    <a:pt x="306" y="34"/>
                  </a:lnTo>
                  <a:lnTo>
                    <a:pt x="285" y="34"/>
                  </a:lnTo>
                  <a:lnTo>
                    <a:pt x="263" y="34"/>
                  </a:lnTo>
                  <a:lnTo>
                    <a:pt x="240" y="36"/>
                  </a:lnTo>
                  <a:lnTo>
                    <a:pt x="218" y="36"/>
                  </a:lnTo>
                  <a:lnTo>
                    <a:pt x="198" y="36"/>
                  </a:lnTo>
                  <a:lnTo>
                    <a:pt x="175" y="36"/>
                  </a:lnTo>
                  <a:lnTo>
                    <a:pt x="157" y="38"/>
                  </a:lnTo>
                  <a:lnTo>
                    <a:pt x="137" y="38"/>
                  </a:lnTo>
                  <a:lnTo>
                    <a:pt x="121" y="38"/>
                  </a:lnTo>
                  <a:lnTo>
                    <a:pt x="106" y="38"/>
                  </a:lnTo>
                  <a:lnTo>
                    <a:pt x="94" y="38"/>
                  </a:lnTo>
                  <a:lnTo>
                    <a:pt x="81" y="38"/>
                  </a:lnTo>
                  <a:lnTo>
                    <a:pt x="70" y="40"/>
                  </a:lnTo>
                  <a:lnTo>
                    <a:pt x="58" y="40"/>
                  </a:lnTo>
                  <a:lnTo>
                    <a:pt x="52" y="40"/>
                  </a:lnTo>
                  <a:lnTo>
                    <a:pt x="45" y="40"/>
                  </a:lnTo>
                  <a:lnTo>
                    <a:pt x="40" y="40"/>
                  </a:lnTo>
                  <a:lnTo>
                    <a:pt x="38" y="40"/>
                  </a:lnTo>
                  <a:lnTo>
                    <a:pt x="38" y="43"/>
                  </a:lnTo>
                  <a:lnTo>
                    <a:pt x="43" y="108"/>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2" name="Freeform 174"/>
            <p:cNvSpPr>
              <a:spLocks/>
            </p:cNvSpPr>
            <p:nvPr/>
          </p:nvSpPr>
          <p:spPr bwMode="auto">
            <a:xfrm>
              <a:off x="4002089" y="2333451"/>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3" name="Freeform 178"/>
            <p:cNvSpPr>
              <a:spLocks/>
            </p:cNvSpPr>
            <p:nvPr/>
          </p:nvSpPr>
          <p:spPr bwMode="auto">
            <a:xfrm>
              <a:off x="4840289" y="2808114"/>
              <a:ext cx="328613" cy="352425"/>
            </a:xfrm>
            <a:custGeom>
              <a:avLst/>
              <a:gdLst>
                <a:gd name="T0" fmla="*/ 0 w 207"/>
                <a:gd name="T1" fmla="*/ 2147483647 h 222"/>
                <a:gd name="T2" fmla="*/ 2147483647 w 207"/>
                <a:gd name="T3" fmla="*/ 2147483647 h 222"/>
                <a:gd name="T4" fmla="*/ 2147483647 w 207"/>
                <a:gd name="T5" fmla="*/ 0 h 222"/>
                <a:gd name="T6" fmla="*/ 2147483647 w 207"/>
                <a:gd name="T7" fmla="*/ 2147483647 h 222"/>
                <a:gd name="T8" fmla="*/ 2147483647 w 207"/>
                <a:gd name="T9" fmla="*/ 2147483647 h 222"/>
                <a:gd name="T10" fmla="*/ 0 w 207"/>
                <a:gd name="T11" fmla="*/ 2147483647 h 222"/>
                <a:gd name="T12" fmla="*/ 0 w 207"/>
                <a:gd name="T13" fmla="*/ 2147483647 h 222"/>
                <a:gd name="T14" fmla="*/ 0 60000 65536"/>
                <a:gd name="T15" fmla="*/ 0 60000 65536"/>
                <a:gd name="T16" fmla="*/ 0 60000 65536"/>
                <a:gd name="T17" fmla="*/ 0 60000 65536"/>
                <a:gd name="T18" fmla="*/ 0 60000 65536"/>
                <a:gd name="T19" fmla="*/ 0 60000 65536"/>
                <a:gd name="T20" fmla="*/ 0 60000 65536"/>
                <a:gd name="T21" fmla="*/ 0 w 207"/>
                <a:gd name="T22" fmla="*/ 0 h 222"/>
                <a:gd name="T23" fmla="*/ 207 w 20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22">
                  <a:moveTo>
                    <a:pt x="0" y="211"/>
                  </a:moveTo>
                  <a:lnTo>
                    <a:pt x="74" y="139"/>
                  </a:lnTo>
                  <a:lnTo>
                    <a:pt x="198" y="0"/>
                  </a:lnTo>
                  <a:lnTo>
                    <a:pt x="204" y="108"/>
                  </a:lnTo>
                  <a:lnTo>
                    <a:pt x="207" y="222"/>
                  </a:lnTo>
                  <a:lnTo>
                    <a:pt x="0" y="21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4" name="Freeform 195"/>
            <p:cNvSpPr>
              <a:spLocks/>
            </p:cNvSpPr>
            <p:nvPr/>
          </p:nvSpPr>
          <p:spPr bwMode="auto">
            <a:xfrm>
              <a:off x="4122739" y="2643014"/>
              <a:ext cx="106363" cy="104775"/>
            </a:xfrm>
            <a:custGeom>
              <a:avLst/>
              <a:gdLst>
                <a:gd name="T0" fmla="*/ 0 w 67"/>
                <a:gd name="T1" fmla="*/ 2147483647 h 66"/>
                <a:gd name="T2" fmla="*/ 0 w 67"/>
                <a:gd name="T3" fmla="*/ 2147483647 h 66"/>
                <a:gd name="T4" fmla="*/ 2147483647 w 67"/>
                <a:gd name="T5" fmla="*/ 2147483647 h 66"/>
                <a:gd name="T6" fmla="*/ 2147483647 w 67"/>
                <a:gd name="T7" fmla="*/ 0 h 66"/>
                <a:gd name="T8" fmla="*/ 0 w 67"/>
                <a:gd name="T9" fmla="*/ 2147483647 h 66"/>
                <a:gd name="T10" fmla="*/ 0 w 67"/>
                <a:gd name="T11" fmla="*/ 2147483647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0" y="5"/>
                  </a:moveTo>
                  <a:lnTo>
                    <a:pt x="0" y="66"/>
                  </a:lnTo>
                  <a:lnTo>
                    <a:pt x="67"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5" name="Freeform 196"/>
            <p:cNvSpPr>
              <a:spLocks/>
            </p:cNvSpPr>
            <p:nvPr/>
          </p:nvSpPr>
          <p:spPr bwMode="auto">
            <a:xfrm>
              <a:off x="4300539" y="2636664"/>
              <a:ext cx="104775" cy="103187"/>
            </a:xfrm>
            <a:custGeom>
              <a:avLst/>
              <a:gdLst>
                <a:gd name="T0" fmla="*/ 0 w 66"/>
                <a:gd name="T1" fmla="*/ 2147483647 h 65"/>
                <a:gd name="T2" fmla="*/ 0 w 66"/>
                <a:gd name="T3" fmla="*/ 2147483647 h 65"/>
                <a:gd name="T4" fmla="*/ 2147483647 w 66"/>
                <a:gd name="T5" fmla="*/ 2147483647 h 65"/>
                <a:gd name="T6" fmla="*/ 2147483647 w 66"/>
                <a:gd name="T7" fmla="*/ 0 h 65"/>
                <a:gd name="T8" fmla="*/ 0 w 66"/>
                <a:gd name="T9" fmla="*/ 2147483647 h 65"/>
                <a:gd name="T10" fmla="*/ 0 w 66"/>
                <a:gd name="T11" fmla="*/ 2147483647 h 65"/>
                <a:gd name="T12" fmla="*/ 0 60000 65536"/>
                <a:gd name="T13" fmla="*/ 0 60000 65536"/>
                <a:gd name="T14" fmla="*/ 0 60000 65536"/>
                <a:gd name="T15" fmla="*/ 0 60000 65536"/>
                <a:gd name="T16" fmla="*/ 0 60000 65536"/>
                <a:gd name="T17" fmla="*/ 0 60000 65536"/>
                <a:gd name="T18" fmla="*/ 0 w 66"/>
                <a:gd name="T19" fmla="*/ 0 h 65"/>
                <a:gd name="T20" fmla="*/ 66 w 6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6" h="65">
                  <a:moveTo>
                    <a:pt x="0" y="2"/>
                  </a:moveTo>
                  <a:lnTo>
                    <a:pt x="0" y="65"/>
                  </a:lnTo>
                  <a:lnTo>
                    <a:pt x="66" y="61"/>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6" name="Freeform 197"/>
            <p:cNvSpPr>
              <a:spLocks/>
            </p:cNvSpPr>
            <p:nvPr/>
          </p:nvSpPr>
          <p:spPr bwMode="auto">
            <a:xfrm>
              <a:off x="4479926" y="2628726"/>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7" name="Freeform 198"/>
            <p:cNvSpPr>
              <a:spLocks/>
            </p:cNvSpPr>
            <p:nvPr/>
          </p:nvSpPr>
          <p:spPr bwMode="auto">
            <a:xfrm>
              <a:off x="4654551" y="2622376"/>
              <a:ext cx="111125" cy="96837"/>
            </a:xfrm>
            <a:custGeom>
              <a:avLst/>
              <a:gdLst>
                <a:gd name="T0" fmla="*/ 0 w 70"/>
                <a:gd name="T1" fmla="*/ 2147483647 h 61"/>
                <a:gd name="T2" fmla="*/ 2147483647 w 70"/>
                <a:gd name="T3" fmla="*/ 2147483647 h 61"/>
                <a:gd name="T4" fmla="*/ 2147483647 w 70"/>
                <a:gd name="T5" fmla="*/ 2147483647 h 61"/>
                <a:gd name="T6" fmla="*/ 2147483647 w 70"/>
                <a:gd name="T7" fmla="*/ 0 h 61"/>
                <a:gd name="T8" fmla="*/ 0 w 70"/>
                <a:gd name="T9" fmla="*/ 2147483647 h 61"/>
                <a:gd name="T10" fmla="*/ 0 w 70"/>
                <a:gd name="T11" fmla="*/ 2147483647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0" y="2"/>
                  </a:moveTo>
                  <a:lnTo>
                    <a:pt x="2" y="61"/>
                  </a:lnTo>
                  <a:lnTo>
                    <a:pt x="70" y="58"/>
                  </a:lnTo>
                  <a:lnTo>
                    <a:pt x="6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8" name="Freeform 199"/>
            <p:cNvSpPr>
              <a:spLocks/>
            </p:cNvSpPr>
            <p:nvPr/>
          </p:nvSpPr>
          <p:spPr bwMode="auto">
            <a:xfrm>
              <a:off x="4837114" y="261126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2"/>
                  </a:moveTo>
                  <a:lnTo>
                    <a:pt x="0" y="63"/>
                  </a:lnTo>
                  <a:lnTo>
                    <a:pt x="65" y="61"/>
                  </a:lnTo>
                  <a:lnTo>
                    <a:pt x="6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19" name="Freeform 200"/>
            <p:cNvSpPr>
              <a:spLocks/>
            </p:cNvSpPr>
            <p:nvPr/>
          </p:nvSpPr>
          <p:spPr bwMode="auto">
            <a:xfrm>
              <a:off x="5014914" y="2614439"/>
              <a:ext cx="103188" cy="96837"/>
            </a:xfrm>
            <a:custGeom>
              <a:avLst/>
              <a:gdLst>
                <a:gd name="T0" fmla="*/ 0 w 65"/>
                <a:gd name="T1" fmla="*/ 0 h 61"/>
                <a:gd name="T2" fmla="*/ 0 w 65"/>
                <a:gd name="T3" fmla="*/ 2147483647 h 61"/>
                <a:gd name="T4" fmla="*/ 2147483647 w 65"/>
                <a:gd name="T5" fmla="*/ 2147483647 h 61"/>
                <a:gd name="T6" fmla="*/ 2147483647 w 65"/>
                <a:gd name="T7" fmla="*/ 0 h 61"/>
                <a:gd name="T8" fmla="*/ 0 w 65"/>
                <a:gd name="T9" fmla="*/ 0 h 61"/>
                <a:gd name="T10" fmla="*/ 0 w 65"/>
                <a:gd name="T11" fmla="*/ 0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0"/>
                  </a:moveTo>
                  <a:lnTo>
                    <a:pt x="0" y="61"/>
                  </a:lnTo>
                  <a:lnTo>
                    <a:pt x="65" y="59"/>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0" name="Freeform 201"/>
            <p:cNvSpPr>
              <a:spLocks/>
            </p:cNvSpPr>
            <p:nvPr/>
          </p:nvSpPr>
          <p:spPr bwMode="auto">
            <a:xfrm>
              <a:off x="4130676" y="280811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4"/>
                  </a:moveTo>
                  <a:lnTo>
                    <a:pt x="0" y="63"/>
                  </a:lnTo>
                  <a:lnTo>
                    <a:pt x="65" y="60"/>
                  </a:lnTo>
                  <a:lnTo>
                    <a:pt x="6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1" name="Freeform 202"/>
            <p:cNvSpPr>
              <a:spLocks/>
            </p:cNvSpPr>
            <p:nvPr/>
          </p:nvSpPr>
          <p:spPr bwMode="auto">
            <a:xfrm>
              <a:off x="4308476" y="2800176"/>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5"/>
                  </a:moveTo>
                  <a:lnTo>
                    <a:pt x="0" y="63"/>
                  </a:lnTo>
                  <a:lnTo>
                    <a:pt x="65"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2" name="Freeform 203"/>
            <p:cNvSpPr>
              <a:spLocks/>
            </p:cNvSpPr>
            <p:nvPr/>
          </p:nvSpPr>
          <p:spPr bwMode="auto">
            <a:xfrm>
              <a:off x="4486276" y="2793826"/>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2"/>
                  </a:moveTo>
                  <a:lnTo>
                    <a:pt x="0" y="63"/>
                  </a:lnTo>
                  <a:lnTo>
                    <a:pt x="68" y="60"/>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3" name="Freeform 204"/>
            <p:cNvSpPr>
              <a:spLocks/>
            </p:cNvSpPr>
            <p:nvPr/>
          </p:nvSpPr>
          <p:spPr bwMode="auto">
            <a:xfrm>
              <a:off x="4665664" y="2785889"/>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4" name="Freeform 206"/>
            <p:cNvSpPr>
              <a:spLocks/>
            </p:cNvSpPr>
            <p:nvPr/>
          </p:nvSpPr>
          <p:spPr bwMode="auto">
            <a:xfrm>
              <a:off x="4843463" y="2779539"/>
              <a:ext cx="106362" cy="95250"/>
            </a:xfrm>
            <a:custGeom>
              <a:avLst/>
              <a:gdLst>
                <a:gd name="T0" fmla="*/ 0 w 67"/>
                <a:gd name="T1" fmla="*/ 0 h 60"/>
                <a:gd name="T2" fmla="*/ 0 w 67"/>
                <a:gd name="T3" fmla="*/ 2147483647 h 60"/>
                <a:gd name="T4" fmla="*/ 2147483647 w 67"/>
                <a:gd name="T5" fmla="*/ 2147483647 h 60"/>
                <a:gd name="T6" fmla="*/ 2147483647 w 67"/>
                <a:gd name="T7" fmla="*/ 0 h 60"/>
                <a:gd name="T8" fmla="*/ 0 w 67"/>
                <a:gd name="T9" fmla="*/ 0 h 60"/>
                <a:gd name="T10" fmla="*/ 0 w 67"/>
                <a:gd name="T11" fmla="*/ 0 h 60"/>
                <a:gd name="T12" fmla="*/ 0 60000 65536"/>
                <a:gd name="T13" fmla="*/ 0 60000 65536"/>
                <a:gd name="T14" fmla="*/ 0 60000 65536"/>
                <a:gd name="T15" fmla="*/ 0 60000 65536"/>
                <a:gd name="T16" fmla="*/ 0 60000 65536"/>
                <a:gd name="T17" fmla="*/ 0 60000 65536"/>
                <a:gd name="T18" fmla="*/ 0 w 67"/>
                <a:gd name="T19" fmla="*/ 0 h 60"/>
                <a:gd name="T20" fmla="*/ 67 w 6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7" h="60">
                  <a:moveTo>
                    <a:pt x="0" y="0"/>
                  </a:moveTo>
                  <a:lnTo>
                    <a:pt x="0" y="60"/>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5" name="Freeform 207"/>
            <p:cNvSpPr>
              <a:spLocks/>
            </p:cNvSpPr>
            <p:nvPr/>
          </p:nvSpPr>
          <p:spPr bwMode="auto">
            <a:xfrm>
              <a:off x="5021263" y="2779539"/>
              <a:ext cx="107950" cy="95250"/>
            </a:xfrm>
            <a:custGeom>
              <a:avLst/>
              <a:gdLst>
                <a:gd name="T0" fmla="*/ 0 w 68"/>
                <a:gd name="T1" fmla="*/ 0 h 60"/>
                <a:gd name="T2" fmla="*/ 0 w 68"/>
                <a:gd name="T3" fmla="*/ 2147483647 h 60"/>
                <a:gd name="T4" fmla="*/ 2147483647 w 68"/>
                <a:gd name="T5" fmla="*/ 2147483647 h 60"/>
                <a:gd name="T6" fmla="*/ 2147483647 w 68"/>
                <a:gd name="T7" fmla="*/ 0 h 60"/>
                <a:gd name="T8" fmla="*/ 0 w 68"/>
                <a:gd name="T9" fmla="*/ 0 h 60"/>
                <a:gd name="T10" fmla="*/ 0 w 68"/>
                <a:gd name="T11" fmla="*/ 0 h 60"/>
                <a:gd name="T12" fmla="*/ 0 60000 65536"/>
                <a:gd name="T13" fmla="*/ 0 60000 65536"/>
                <a:gd name="T14" fmla="*/ 0 60000 65536"/>
                <a:gd name="T15" fmla="*/ 0 60000 65536"/>
                <a:gd name="T16" fmla="*/ 0 60000 65536"/>
                <a:gd name="T17" fmla="*/ 0 60000 65536"/>
                <a:gd name="T18" fmla="*/ 0 w 68"/>
                <a:gd name="T19" fmla="*/ 0 h 60"/>
                <a:gd name="T20" fmla="*/ 68 w 6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8" h="60">
                  <a:moveTo>
                    <a:pt x="0" y="0"/>
                  </a:moveTo>
                  <a:lnTo>
                    <a:pt x="0" y="60"/>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6" name="Freeform 208"/>
            <p:cNvSpPr>
              <a:spLocks/>
            </p:cNvSpPr>
            <p:nvPr/>
          </p:nvSpPr>
          <p:spPr bwMode="auto">
            <a:xfrm>
              <a:off x="4137026" y="2974802"/>
              <a:ext cx="103187" cy="96837"/>
            </a:xfrm>
            <a:custGeom>
              <a:avLst/>
              <a:gdLst>
                <a:gd name="T0" fmla="*/ 0 w 65"/>
                <a:gd name="T1" fmla="*/ 2147483647 h 61"/>
                <a:gd name="T2" fmla="*/ 0 w 65"/>
                <a:gd name="T3" fmla="*/ 2147483647 h 61"/>
                <a:gd name="T4" fmla="*/ 2147483647 w 65"/>
                <a:gd name="T5" fmla="*/ 2147483647 h 61"/>
                <a:gd name="T6" fmla="*/ 2147483647 w 65"/>
                <a:gd name="T7" fmla="*/ 0 h 61"/>
                <a:gd name="T8" fmla="*/ 0 w 65"/>
                <a:gd name="T9" fmla="*/ 2147483647 h 61"/>
                <a:gd name="T10" fmla="*/ 0 w 65"/>
                <a:gd name="T11" fmla="*/ 2147483647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3"/>
                  </a:moveTo>
                  <a:lnTo>
                    <a:pt x="0" y="61"/>
                  </a:lnTo>
                  <a:lnTo>
                    <a:pt x="65"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7" name="Freeform 209"/>
            <p:cNvSpPr>
              <a:spLocks/>
            </p:cNvSpPr>
            <p:nvPr/>
          </p:nvSpPr>
          <p:spPr bwMode="auto">
            <a:xfrm>
              <a:off x="4314826" y="2965277"/>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4"/>
                  </a:moveTo>
                  <a:lnTo>
                    <a:pt x="0" y="63"/>
                  </a:lnTo>
                  <a:lnTo>
                    <a:pt x="68" y="60"/>
                  </a:lnTo>
                  <a:lnTo>
                    <a:pt x="6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8" name="Freeform 210"/>
            <p:cNvSpPr>
              <a:spLocks/>
            </p:cNvSpPr>
            <p:nvPr/>
          </p:nvSpPr>
          <p:spPr bwMode="auto">
            <a:xfrm>
              <a:off x="4491038" y="2957339"/>
              <a:ext cx="109537" cy="100012"/>
            </a:xfrm>
            <a:custGeom>
              <a:avLst/>
              <a:gdLst>
                <a:gd name="T0" fmla="*/ 0 w 69"/>
                <a:gd name="T1" fmla="*/ 0 h 63"/>
                <a:gd name="T2" fmla="*/ 2147483647 w 69"/>
                <a:gd name="T3" fmla="*/ 2147483647 h 63"/>
                <a:gd name="T4" fmla="*/ 2147483647 w 69"/>
                <a:gd name="T5" fmla="*/ 2147483647 h 63"/>
                <a:gd name="T6" fmla="*/ 2147483647 w 69"/>
                <a:gd name="T7" fmla="*/ 0 h 63"/>
                <a:gd name="T8" fmla="*/ 0 w 69"/>
                <a:gd name="T9" fmla="*/ 0 h 63"/>
                <a:gd name="T10" fmla="*/ 0 w 69"/>
                <a:gd name="T11" fmla="*/ 0 h 63"/>
                <a:gd name="T12" fmla="*/ 0 60000 65536"/>
                <a:gd name="T13" fmla="*/ 0 60000 65536"/>
                <a:gd name="T14" fmla="*/ 0 60000 65536"/>
                <a:gd name="T15" fmla="*/ 0 60000 65536"/>
                <a:gd name="T16" fmla="*/ 0 60000 65536"/>
                <a:gd name="T17" fmla="*/ 0 60000 65536"/>
                <a:gd name="T18" fmla="*/ 0 w 69"/>
                <a:gd name="T19" fmla="*/ 0 h 63"/>
                <a:gd name="T20" fmla="*/ 69 w 69"/>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9" h="63">
                  <a:moveTo>
                    <a:pt x="0" y="0"/>
                  </a:moveTo>
                  <a:lnTo>
                    <a:pt x="2" y="63"/>
                  </a:lnTo>
                  <a:lnTo>
                    <a:pt x="69" y="59"/>
                  </a:lnTo>
                  <a:lnTo>
                    <a:pt x="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29" name="Freeform 211"/>
            <p:cNvSpPr>
              <a:spLocks/>
            </p:cNvSpPr>
            <p:nvPr/>
          </p:nvSpPr>
          <p:spPr bwMode="auto">
            <a:xfrm>
              <a:off x="4672013" y="2946227"/>
              <a:ext cx="103187" cy="104775"/>
            </a:xfrm>
            <a:custGeom>
              <a:avLst/>
              <a:gdLst>
                <a:gd name="T0" fmla="*/ 0 w 65"/>
                <a:gd name="T1" fmla="*/ 2147483647 h 66"/>
                <a:gd name="T2" fmla="*/ 2147483647 w 65"/>
                <a:gd name="T3" fmla="*/ 2147483647 h 66"/>
                <a:gd name="T4" fmla="*/ 2147483647 w 65"/>
                <a:gd name="T5" fmla="*/ 2147483647 h 66"/>
                <a:gd name="T6" fmla="*/ 2147483647 w 65"/>
                <a:gd name="T7" fmla="*/ 0 h 66"/>
                <a:gd name="T8" fmla="*/ 0 w 65"/>
                <a:gd name="T9" fmla="*/ 2147483647 h 66"/>
                <a:gd name="T10" fmla="*/ 0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0" y="3"/>
                  </a:moveTo>
                  <a:lnTo>
                    <a:pt x="2" y="66"/>
                  </a:lnTo>
                  <a:lnTo>
                    <a:pt x="65" y="61"/>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0" name="Freeform 212"/>
            <p:cNvSpPr>
              <a:spLocks/>
            </p:cNvSpPr>
            <p:nvPr/>
          </p:nvSpPr>
          <p:spPr bwMode="auto">
            <a:xfrm>
              <a:off x="4849813" y="2943052"/>
              <a:ext cx="107950" cy="96837"/>
            </a:xfrm>
            <a:custGeom>
              <a:avLst/>
              <a:gdLst>
                <a:gd name="T0" fmla="*/ 0 w 68"/>
                <a:gd name="T1" fmla="*/ 0 h 61"/>
                <a:gd name="T2" fmla="*/ 0 w 68"/>
                <a:gd name="T3" fmla="*/ 2147483647 h 61"/>
                <a:gd name="T4" fmla="*/ 2147483647 w 68"/>
                <a:gd name="T5" fmla="*/ 2147483647 h 61"/>
                <a:gd name="T6" fmla="*/ 2147483647 w 68"/>
                <a:gd name="T7" fmla="*/ 0 h 61"/>
                <a:gd name="T8" fmla="*/ 0 w 68"/>
                <a:gd name="T9" fmla="*/ 0 h 61"/>
                <a:gd name="T10" fmla="*/ 0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0" y="0"/>
                  </a:moveTo>
                  <a:lnTo>
                    <a:pt x="0" y="61"/>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1" name="Freeform 213"/>
            <p:cNvSpPr>
              <a:spLocks/>
            </p:cNvSpPr>
            <p:nvPr/>
          </p:nvSpPr>
          <p:spPr bwMode="auto">
            <a:xfrm>
              <a:off x="5029201" y="2943052"/>
              <a:ext cx="106362" cy="100012"/>
            </a:xfrm>
            <a:custGeom>
              <a:avLst/>
              <a:gdLst>
                <a:gd name="T0" fmla="*/ 0 w 67"/>
                <a:gd name="T1" fmla="*/ 0 h 63"/>
                <a:gd name="T2" fmla="*/ 0 w 67"/>
                <a:gd name="T3" fmla="*/ 2147483647 h 63"/>
                <a:gd name="T4" fmla="*/ 2147483647 w 67"/>
                <a:gd name="T5" fmla="*/ 2147483647 h 63"/>
                <a:gd name="T6" fmla="*/ 2147483647 w 67"/>
                <a:gd name="T7" fmla="*/ 0 h 63"/>
                <a:gd name="T8" fmla="*/ 0 w 67"/>
                <a:gd name="T9" fmla="*/ 0 h 63"/>
                <a:gd name="T10" fmla="*/ 0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0"/>
                  </a:moveTo>
                  <a:lnTo>
                    <a:pt x="0" y="63"/>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2" name="Freeform 219"/>
            <p:cNvSpPr>
              <a:spLocks/>
            </p:cNvSpPr>
            <p:nvPr/>
          </p:nvSpPr>
          <p:spPr bwMode="auto">
            <a:xfrm>
              <a:off x="4291013" y="2287414"/>
              <a:ext cx="180975" cy="31750"/>
            </a:xfrm>
            <a:custGeom>
              <a:avLst/>
              <a:gdLst>
                <a:gd name="T0" fmla="*/ 0 w 114"/>
                <a:gd name="T1" fmla="*/ 2147483647 h 20"/>
                <a:gd name="T2" fmla="*/ 0 w 114"/>
                <a:gd name="T3" fmla="*/ 2147483647 h 20"/>
                <a:gd name="T4" fmla="*/ 2147483647 w 114"/>
                <a:gd name="T5" fmla="*/ 2147483647 h 20"/>
                <a:gd name="T6" fmla="*/ 2147483647 w 114"/>
                <a:gd name="T7" fmla="*/ 0 h 20"/>
                <a:gd name="T8" fmla="*/ 0 w 114"/>
                <a:gd name="T9" fmla="*/ 2147483647 h 20"/>
                <a:gd name="T10" fmla="*/ 0 w 114"/>
                <a:gd name="T11" fmla="*/ 2147483647 h 20"/>
                <a:gd name="T12" fmla="*/ 0 60000 65536"/>
                <a:gd name="T13" fmla="*/ 0 60000 65536"/>
                <a:gd name="T14" fmla="*/ 0 60000 65536"/>
                <a:gd name="T15" fmla="*/ 0 60000 65536"/>
                <a:gd name="T16" fmla="*/ 0 60000 65536"/>
                <a:gd name="T17" fmla="*/ 0 60000 65536"/>
                <a:gd name="T18" fmla="*/ 0 w 114"/>
                <a:gd name="T19" fmla="*/ 0 h 20"/>
                <a:gd name="T20" fmla="*/ 114 w 11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4" h="20">
                  <a:moveTo>
                    <a:pt x="0" y="4"/>
                  </a:moveTo>
                  <a:lnTo>
                    <a:pt x="0" y="20"/>
                  </a:lnTo>
                  <a:lnTo>
                    <a:pt x="114" y="18"/>
                  </a:lnTo>
                  <a:lnTo>
                    <a:pt x="114" y="0"/>
                  </a:lnTo>
                  <a:lnTo>
                    <a:pt x="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3" name="Freeform 220"/>
            <p:cNvSpPr>
              <a:spLocks/>
            </p:cNvSpPr>
            <p:nvPr/>
          </p:nvSpPr>
          <p:spPr bwMode="auto">
            <a:xfrm>
              <a:off x="4703763" y="2282652"/>
              <a:ext cx="196850" cy="28575"/>
            </a:xfrm>
            <a:custGeom>
              <a:avLst/>
              <a:gdLst>
                <a:gd name="T0" fmla="*/ 0 w 124"/>
                <a:gd name="T1" fmla="*/ 0 h 18"/>
                <a:gd name="T2" fmla="*/ 0 w 124"/>
                <a:gd name="T3" fmla="*/ 2147483647 h 18"/>
                <a:gd name="T4" fmla="*/ 2147483647 w 124"/>
                <a:gd name="T5" fmla="*/ 2147483647 h 18"/>
                <a:gd name="T6" fmla="*/ 2147483647 w 124"/>
                <a:gd name="T7" fmla="*/ 0 h 18"/>
                <a:gd name="T8" fmla="*/ 0 w 124"/>
                <a:gd name="T9" fmla="*/ 0 h 18"/>
                <a:gd name="T10" fmla="*/ 0 w 124"/>
                <a:gd name="T11" fmla="*/ 0 h 18"/>
                <a:gd name="T12" fmla="*/ 0 60000 65536"/>
                <a:gd name="T13" fmla="*/ 0 60000 65536"/>
                <a:gd name="T14" fmla="*/ 0 60000 65536"/>
                <a:gd name="T15" fmla="*/ 0 60000 65536"/>
                <a:gd name="T16" fmla="*/ 0 60000 65536"/>
                <a:gd name="T17" fmla="*/ 0 60000 65536"/>
                <a:gd name="T18" fmla="*/ 0 w 124"/>
                <a:gd name="T19" fmla="*/ 0 h 18"/>
                <a:gd name="T20" fmla="*/ 124 w 1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4" h="18">
                  <a:moveTo>
                    <a:pt x="0" y="0"/>
                  </a:moveTo>
                  <a:lnTo>
                    <a:pt x="0" y="18"/>
                  </a:lnTo>
                  <a:lnTo>
                    <a:pt x="124" y="16"/>
                  </a:lnTo>
                  <a:lnTo>
                    <a:pt x="122"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4" name="Freeform 283"/>
            <p:cNvSpPr>
              <a:spLocks/>
            </p:cNvSpPr>
            <p:nvPr/>
          </p:nvSpPr>
          <p:spPr bwMode="auto">
            <a:xfrm>
              <a:off x="4144963" y="2671589"/>
              <a:ext cx="55562" cy="47625"/>
            </a:xfrm>
            <a:custGeom>
              <a:avLst/>
              <a:gdLst>
                <a:gd name="T0" fmla="*/ 0 w 35"/>
                <a:gd name="T1" fmla="*/ 0 h 30"/>
                <a:gd name="T2" fmla="*/ 0 w 35"/>
                <a:gd name="T3" fmla="*/ 2147483647 h 30"/>
                <a:gd name="T4" fmla="*/ 2147483647 w 35"/>
                <a:gd name="T5" fmla="*/ 2147483647 h 30"/>
                <a:gd name="T6" fmla="*/ 2147483647 w 35"/>
                <a:gd name="T7" fmla="*/ 0 h 30"/>
                <a:gd name="T8" fmla="*/ 0 w 35"/>
                <a:gd name="T9" fmla="*/ 0 h 30"/>
                <a:gd name="T10" fmla="*/ 0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0" y="0"/>
                  </a:moveTo>
                  <a:lnTo>
                    <a:pt x="0" y="30"/>
                  </a:lnTo>
                  <a:lnTo>
                    <a:pt x="35"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5" name="Freeform 284"/>
            <p:cNvSpPr>
              <a:spLocks/>
            </p:cNvSpPr>
            <p:nvPr/>
          </p:nvSpPr>
          <p:spPr bwMode="auto">
            <a:xfrm>
              <a:off x="4157663" y="2685877"/>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6" name="Freeform 285"/>
            <p:cNvSpPr>
              <a:spLocks/>
            </p:cNvSpPr>
            <p:nvPr/>
          </p:nvSpPr>
          <p:spPr bwMode="auto">
            <a:xfrm>
              <a:off x="4322763" y="26620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7" name="Freeform 286"/>
            <p:cNvSpPr>
              <a:spLocks/>
            </p:cNvSpPr>
            <p:nvPr/>
          </p:nvSpPr>
          <p:spPr bwMode="auto">
            <a:xfrm>
              <a:off x="4337051" y="2676352"/>
              <a:ext cx="25400" cy="17462"/>
            </a:xfrm>
            <a:custGeom>
              <a:avLst/>
              <a:gdLst>
                <a:gd name="T0" fmla="*/ 0 w 16"/>
                <a:gd name="T1" fmla="*/ 2147483647 h 11"/>
                <a:gd name="T2" fmla="*/ 0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0"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8" name="Freeform 287"/>
            <p:cNvSpPr>
              <a:spLocks/>
            </p:cNvSpPr>
            <p:nvPr/>
          </p:nvSpPr>
          <p:spPr bwMode="auto">
            <a:xfrm>
              <a:off x="4500563" y="2654127"/>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39" name="Freeform 288"/>
            <p:cNvSpPr>
              <a:spLocks/>
            </p:cNvSpPr>
            <p:nvPr/>
          </p:nvSpPr>
          <p:spPr bwMode="auto">
            <a:xfrm>
              <a:off x="4514851" y="2668414"/>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0" name="Freeform 289"/>
            <p:cNvSpPr>
              <a:spLocks/>
            </p:cNvSpPr>
            <p:nvPr/>
          </p:nvSpPr>
          <p:spPr bwMode="auto">
            <a:xfrm>
              <a:off x="4679951" y="2643014"/>
              <a:ext cx="57150" cy="50800"/>
            </a:xfrm>
            <a:custGeom>
              <a:avLst/>
              <a:gdLst>
                <a:gd name="T0" fmla="*/ 0 w 36"/>
                <a:gd name="T1" fmla="*/ 0 h 32"/>
                <a:gd name="T2" fmla="*/ 0 w 36"/>
                <a:gd name="T3" fmla="*/ 2147483647 h 32"/>
                <a:gd name="T4" fmla="*/ 2147483647 w 36"/>
                <a:gd name="T5" fmla="*/ 2147483647 h 32"/>
                <a:gd name="T6" fmla="*/ 2147483647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0" y="32"/>
                  </a:lnTo>
                  <a:lnTo>
                    <a:pt x="36"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1" name="Freeform 290"/>
            <p:cNvSpPr>
              <a:spLocks/>
            </p:cNvSpPr>
            <p:nvPr/>
          </p:nvSpPr>
          <p:spPr bwMode="auto">
            <a:xfrm>
              <a:off x="4697413" y="2657302"/>
              <a:ext cx="25400" cy="22225"/>
            </a:xfrm>
            <a:custGeom>
              <a:avLst/>
              <a:gdLst>
                <a:gd name="T0" fmla="*/ 0 w 16"/>
                <a:gd name="T1" fmla="*/ 0 h 14"/>
                <a:gd name="T2" fmla="*/ 0 w 16"/>
                <a:gd name="T3" fmla="*/ 2147483647 h 14"/>
                <a:gd name="T4" fmla="*/ 2147483647 w 16"/>
                <a:gd name="T5" fmla="*/ 2147483647 h 14"/>
                <a:gd name="T6" fmla="*/ 2147483647 w 16"/>
                <a:gd name="T7" fmla="*/ 0 h 14"/>
                <a:gd name="T8" fmla="*/ 0 w 16"/>
                <a:gd name="T9" fmla="*/ 0 h 14"/>
                <a:gd name="T10" fmla="*/ 0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0"/>
                  </a:moveTo>
                  <a:lnTo>
                    <a:pt x="0" y="14"/>
                  </a:lnTo>
                  <a:lnTo>
                    <a:pt x="16" y="12"/>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2" name="Freeform 291"/>
            <p:cNvSpPr>
              <a:spLocks/>
            </p:cNvSpPr>
            <p:nvPr/>
          </p:nvSpPr>
          <p:spPr bwMode="auto">
            <a:xfrm>
              <a:off x="4854576" y="2636664"/>
              <a:ext cx="60325" cy="46037"/>
            </a:xfrm>
            <a:custGeom>
              <a:avLst/>
              <a:gdLst>
                <a:gd name="T0" fmla="*/ 0 w 38"/>
                <a:gd name="T1" fmla="*/ 0 h 29"/>
                <a:gd name="T2" fmla="*/ 0 w 38"/>
                <a:gd name="T3" fmla="*/ 2147483647 h 29"/>
                <a:gd name="T4" fmla="*/ 2147483647 w 38"/>
                <a:gd name="T5" fmla="*/ 2147483647 h 29"/>
                <a:gd name="T6" fmla="*/ 2147483647 w 38"/>
                <a:gd name="T7" fmla="*/ 0 h 29"/>
                <a:gd name="T8" fmla="*/ 0 w 38"/>
                <a:gd name="T9" fmla="*/ 0 h 29"/>
                <a:gd name="T10" fmla="*/ 0 w 38"/>
                <a:gd name="T11" fmla="*/ 0 h 29"/>
                <a:gd name="T12" fmla="*/ 0 60000 65536"/>
                <a:gd name="T13" fmla="*/ 0 60000 65536"/>
                <a:gd name="T14" fmla="*/ 0 60000 65536"/>
                <a:gd name="T15" fmla="*/ 0 60000 65536"/>
                <a:gd name="T16" fmla="*/ 0 60000 65536"/>
                <a:gd name="T17" fmla="*/ 0 60000 65536"/>
                <a:gd name="T18" fmla="*/ 0 w 38"/>
                <a:gd name="T19" fmla="*/ 0 h 29"/>
                <a:gd name="T20" fmla="*/ 38 w 3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8" h="29">
                  <a:moveTo>
                    <a:pt x="0" y="0"/>
                  </a:moveTo>
                  <a:lnTo>
                    <a:pt x="0" y="29"/>
                  </a:lnTo>
                  <a:lnTo>
                    <a:pt x="38" y="27"/>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3" name="Freeform 292"/>
            <p:cNvSpPr>
              <a:spLocks/>
            </p:cNvSpPr>
            <p:nvPr/>
          </p:nvSpPr>
          <p:spPr bwMode="auto">
            <a:xfrm>
              <a:off x="48720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4" name="Freeform 293"/>
            <p:cNvSpPr>
              <a:spLocks/>
            </p:cNvSpPr>
            <p:nvPr/>
          </p:nvSpPr>
          <p:spPr bwMode="auto">
            <a:xfrm>
              <a:off x="5040313" y="2636664"/>
              <a:ext cx="52387" cy="46037"/>
            </a:xfrm>
            <a:custGeom>
              <a:avLst/>
              <a:gdLst>
                <a:gd name="T0" fmla="*/ 0 w 33"/>
                <a:gd name="T1" fmla="*/ 0 h 29"/>
                <a:gd name="T2" fmla="*/ 0 w 33"/>
                <a:gd name="T3" fmla="*/ 2147483647 h 29"/>
                <a:gd name="T4" fmla="*/ 2147483647 w 33"/>
                <a:gd name="T5" fmla="*/ 2147483647 h 29"/>
                <a:gd name="T6" fmla="*/ 2147483647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0"/>
                  </a:moveTo>
                  <a:lnTo>
                    <a:pt x="0" y="29"/>
                  </a:lnTo>
                  <a:lnTo>
                    <a:pt x="33" y="27"/>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5" name="Freeform 294"/>
            <p:cNvSpPr>
              <a:spLocks/>
            </p:cNvSpPr>
            <p:nvPr/>
          </p:nvSpPr>
          <p:spPr bwMode="auto">
            <a:xfrm>
              <a:off x="50498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6" name="Freeform 295"/>
            <p:cNvSpPr>
              <a:spLocks/>
            </p:cNvSpPr>
            <p:nvPr/>
          </p:nvSpPr>
          <p:spPr bwMode="auto">
            <a:xfrm>
              <a:off x="4151313" y="2831927"/>
              <a:ext cx="53975" cy="50800"/>
            </a:xfrm>
            <a:custGeom>
              <a:avLst/>
              <a:gdLst>
                <a:gd name="T0" fmla="*/ 0 w 34"/>
                <a:gd name="T1" fmla="*/ 2147483647 h 32"/>
                <a:gd name="T2" fmla="*/ 0 w 34"/>
                <a:gd name="T3" fmla="*/ 2147483647 h 32"/>
                <a:gd name="T4" fmla="*/ 2147483647 w 34"/>
                <a:gd name="T5" fmla="*/ 2147483647 h 32"/>
                <a:gd name="T6" fmla="*/ 2147483647 w 34"/>
                <a:gd name="T7" fmla="*/ 0 h 32"/>
                <a:gd name="T8" fmla="*/ 0 w 34"/>
                <a:gd name="T9" fmla="*/ 2147483647 h 32"/>
                <a:gd name="T10" fmla="*/ 0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0" y="3"/>
                  </a:moveTo>
                  <a:lnTo>
                    <a:pt x="0" y="32"/>
                  </a:lnTo>
                  <a:lnTo>
                    <a:pt x="34" y="30"/>
                  </a:lnTo>
                  <a:lnTo>
                    <a:pt x="31"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7" name="Freeform 296"/>
            <p:cNvSpPr>
              <a:spLocks/>
            </p:cNvSpPr>
            <p:nvPr/>
          </p:nvSpPr>
          <p:spPr bwMode="auto">
            <a:xfrm>
              <a:off x="4162426" y="2846214"/>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8" name="Freeform 297"/>
            <p:cNvSpPr>
              <a:spLocks/>
            </p:cNvSpPr>
            <p:nvPr/>
          </p:nvSpPr>
          <p:spPr bwMode="auto">
            <a:xfrm>
              <a:off x="4325938" y="2822402"/>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49" name="Freeform 298"/>
            <p:cNvSpPr>
              <a:spLocks/>
            </p:cNvSpPr>
            <p:nvPr/>
          </p:nvSpPr>
          <p:spPr bwMode="auto">
            <a:xfrm>
              <a:off x="4340226" y="2839864"/>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0" name="Freeform 299"/>
            <p:cNvSpPr>
              <a:spLocks/>
            </p:cNvSpPr>
            <p:nvPr/>
          </p:nvSpPr>
          <p:spPr bwMode="auto">
            <a:xfrm>
              <a:off x="4508501" y="28144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3"/>
                  </a:moveTo>
                  <a:lnTo>
                    <a:pt x="0" y="29"/>
                  </a:lnTo>
                  <a:lnTo>
                    <a:pt x="36" y="27"/>
                  </a:lnTo>
                  <a:lnTo>
                    <a:pt x="33"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1" name="Freeform 300"/>
            <p:cNvSpPr>
              <a:spLocks/>
            </p:cNvSpPr>
            <p:nvPr/>
          </p:nvSpPr>
          <p:spPr bwMode="auto">
            <a:xfrm>
              <a:off x="4522788" y="2828752"/>
              <a:ext cx="23812" cy="17462"/>
            </a:xfrm>
            <a:custGeom>
              <a:avLst/>
              <a:gdLst>
                <a:gd name="T0" fmla="*/ 0 w 15"/>
                <a:gd name="T1" fmla="*/ 2147483647 h 11"/>
                <a:gd name="T2" fmla="*/ 0 w 15"/>
                <a:gd name="T3" fmla="*/ 2147483647 h 11"/>
                <a:gd name="T4" fmla="*/ 2147483647 w 15"/>
                <a:gd name="T5" fmla="*/ 2147483647 h 11"/>
                <a:gd name="T6" fmla="*/ 2147483647 w 15"/>
                <a:gd name="T7" fmla="*/ 0 h 11"/>
                <a:gd name="T8" fmla="*/ 0 w 15"/>
                <a:gd name="T9" fmla="*/ 2147483647 h 11"/>
                <a:gd name="T10" fmla="*/ 0 w 15"/>
                <a:gd name="T11" fmla="*/ 2147483647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2"/>
                  </a:moveTo>
                  <a:lnTo>
                    <a:pt x="0" y="11"/>
                  </a:lnTo>
                  <a:lnTo>
                    <a:pt x="15" y="11"/>
                  </a:lnTo>
                  <a:lnTo>
                    <a:pt x="15"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2" name="Freeform 301"/>
            <p:cNvSpPr>
              <a:spLocks/>
            </p:cNvSpPr>
            <p:nvPr/>
          </p:nvSpPr>
          <p:spPr bwMode="auto">
            <a:xfrm>
              <a:off x="4686301" y="2804939"/>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2"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3" name="Freeform 302"/>
            <p:cNvSpPr>
              <a:spLocks/>
            </p:cNvSpPr>
            <p:nvPr/>
          </p:nvSpPr>
          <p:spPr bwMode="auto">
            <a:xfrm>
              <a:off x="4697413" y="2819227"/>
              <a:ext cx="28575" cy="20637"/>
            </a:xfrm>
            <a:custGeom>
              <a:avLst/>
              <a:gdLst>
                <a:gd name="T0" fmla="*/ 0 w 18"/>
                <a:gd name="T1" fmla="*/ 0 h 13"/>
                <a:gd name="T2" fmla="*/ 2147483647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2" y="13"/>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4" name="Freeform 303"/>
            <p:cNvSpPr>
              <a:spLocks/>
            </p:cNvSpPr>
            <p:nvPr/>
          </p:nvSpPr>
          <p:spPr bwMode="auto">
            <a:xfrm>
              <a:off x="4860926" y="2797002"/>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5" name="Freeform 304"/>
            <p:cNvSpPr>
              <a:spLocks/>
            </p:cNvSpPr>
            <p:nvPr/>
          </p:nvSpPr>
          <p:spPr bwMode="auto">
            <a:xfrm>
              <a:off x="4875213"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6" name="Freeform 305"/>
            <p:cNvSpPr>
              <a:spLocks/>
            </p:cNvSpPr>
            <p:nvPr/>
          </p:nvSpPr>
          <p:spPr bwMode="auto">
            <a:xfrm>
              <a:off x="5040313" y="2797002"/>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29"/>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7" name="Freeform 306"/>
            <p:cNvSpPr>
              <a:spLocks/>
            </p:cNvSpPr>
            <p:nvPr/>
          </p:nvSpPr>
          <p:spPr bwMode="auto">
            <a:xfrm>
              <a:off x="5057776"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8" name="Freeform 307"/>
            <p:cNvSpPr>
              <a:spLocks/>
            </p:cNvSpPr>
            <p:nvPr/>
          </p:nvSpPr>
          <p:spPr bwMode="auto">
            <a:xfrm>
              <a:off x="4157663" y="3000202"/>
              <a:ext cx="57150" cy="50800"/>
            </a:xfrm>
            <a:custGeom>
              <a:avLst/>
              <a:gdLst>
                <a:gd name="T0" fmla="*/ 0 w 36"/>
                <a:gd name="T1" fmla="*/ 2147483647 h 32"/>
                <a:gd name="T2" fmla="*/ 0 w 36"/>
                <a:gd name="T3" fmla="*/ 2147483647 h 32"/>
                <a:gd name="T4" fmla="*/ 2147483647 w 36"/>
                <a:gd name="T5" fmla="*/ 2147483647 h 32"/>
                <a:gd name="T6" fmla="*/ 2147483647 w 36"/>
                <a:gd name="T7" fmla="*/ 0 h 32"/>
                <a:gd name="T8" fmla="*/ 0 w 36"/>
                <a:gd name="T9" fmla="*/ 2147483647 h 32"/>
                <a:gd name="T10" fmla="*/ 0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2"/>
                  </a:moveTo>
                  <a:lnTo>
                    <a:pt x="0" y="32"/>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59" name="Freeform 308"/>
            <p:cNvSpPr>
              <a:spLocks/>
            </p:cNvSpPr>
            <p:nvPr/>
          </p:nvSpPr>
          <p:spPr bwMode="auto">
            <a:xfrm>
              <a:off x="4171951" y="3014489"/>
              <a:ext cx="28575" cy="17462"/>
            </a:xfrm>
            <a:custGeom>
              <a:avLst/>
              <a:gdLst>
                <a:gd name="T0" fmla="*/ 0 w 18"/>
                <a:gd name="T1" fmla="*/ 2147483647 h 11"/>
                <a:gd name="T2" fmla="*/ 0 w 18"/>
                <a:gd name="T3" fmla="*/ 2147483647 h 11"/>
                <a:gd name="T4" fmla="*/ 2147483647 w 18"/>
                <a:gd name="T5" fmla="*/ 2147483647 h 11"/>
                <a:gd name="T6" fmla="*/ 2147483647 w 18"/>
                <a:gd name="T7" fmla="*/ 0 h 11"/>
                <a:gd name="T8" fmla="*/ 0 w 18"/>
                <a:gd name="T9" fmla="*/ 2147483647 h 11"/>
                <a:gd name="T10" fmla="*/ 0 w 18"/>
                <a:gd name="T11" fmla="*/ 2147483647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2"/>
                  </a:moveTo>
                  <a:lnTo>
                    <a:pt x="0" y="11"/>
                  </a:lnTo>
                  <a:lnTo>
                    <a:pt x="18"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0" name="Freeform 309"/>
            <p:cNvSpPr>
              <a:spLocks/>
            </p:cNvSpPr>
            <p:nvPr/>
          </p:nvSpPr>
          <p:spPr bwMode="auto">
            <a:xfrm>
              <a:off x="4337051" y="2993852"/>
              <a:ext cx="53975" cy="49212"/>
            </a:xfrm>
            <a:custGeom>
              <a:avLst/>
              <a:gdLst>
                <a:gd name="T0" fmla="*/ 0 w 34"/>
                <a:gd name="T1" fmla="*/ 0 h 31"/>
                <a:gd name="T2" fmla="*/ 0 w 34"/>
                <a:gd name="T3" fmla="*/ 2147483647 h 31"/>
                <a:gd name="T4" fmla="*/ 2147483647 w 34"/>
                <a:gd name="T5" fmla="*/ 2147483647 h 31"/>
                <a:gd name="T6" fmla="*/ 2147483647 w 34"/>
                <a:gd name="T7" fmla="*/ 0 h 31"/>
                <a:gd name="T8" fmla="*/ 0 w 34"/>
                <a:gd name="T9" fmla="*/ 0 h 31"/>
                <a:gd name="T10" fmla="*/ 0 w 34"/>
                <a:gd name="T11" fmla="*/ 0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0"/>
                  </a:moveTo>
                  <a:lnTo>
                    <a:pt x="0" y="31"/>
                  </a:lnTo>
                  <a:lnTo>
                    <a:pt x="34" y="29"/>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1" name="Freeform 310"/>
            <p:cNvSpPr>
              <a:spLocks/>
            </p:cNvSpPr>
            <p:nvPr/>
          </p:nvSpPr>
          <p:spPr bwMode="auto">
            <a:xfrm>
              <a:off x="4351338" y="3008139"/>
              <a:ext cx="25400" cy="14287"/>
            </a:xfrm>
            <a:custGeom>
              <a:avLst/>
              <a:gdLst>
                <a:gd name="T0" fmla="*/ 0 w 16"/>
                <a:gd name="T1" fmla="*/ 0 h 9"/>
                <a:gd name="T2" fmla="*/ 0 w 16"/>
                <a:gd name="T3" fmla="*/ 2147483647 h 9"/>
                <a:gd name="T4" fmla="*/ 2147483647 w 16"/>
                <a:gd name="T5" fmla="*/ 2147483647 h 9"/>
                <a:gd name="T6" fmla="*/ 2147483647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0" y="9"/>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2" name="Freeform 311"/>
            <p:cNvSpPr>
              <a:spLocks/>
            </p:cNvSpPr>
            <p:nvPr/>
          </p:nvSpPr>
          <p:spPr bwMode="auto">
            <a:xfrm>
              <a:off x="4514851" y="2982739"/>
              <a:ext cx="60325" cy="49212"/>
            </a:xfrm>
            <a:custGeom>
              <a:avLst/>
              <a:gdLst>
                <a:gd name="T0" fmla="*/ 0 w 38"/>
                <a:gd name="T1" fmla="*/ 2147483647 h 31"/>
                <a:gd name="T2" fmla="*/ 0 w 38"/>
                <a:gd name="T3" fmla="*/ 2147483647 h 31"/>
                <a:gd name="T4" fmla="*/ 2147483647 w 38"/>
                <a:gd name="T5" fmla="*/ 2147483647 h 31"/>
                <a:gd name="T6" fmla="*/ 2147483647 w 38"/>
                <a:gd name="T7" fmla="*/ 0 h 31"/>
                <a:gd name="T8" fmla="*/ 0 w 38"/>
                <a:gd name="T9" fmla="*/ 2147483647 h 31"/>
                <a:gd name="T10" fmla="*/ 0 w 38"/>
                <a:gd name="T11" fmla="*/ 2147483647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2"/>
                  </a:moveTo>
                  <a:lnTo>
                    <a:pt x="0" y="31"/>
                  </a:lnTo>
                  <a:lnTo>
                    <a:pt x="38"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3" name="Freeform 312"/>
            <p:cNvSpPr>
              <a:spLocks/>
            </p:cNvSpPr>
            <p:nvPr/>
          </p:nvSpPr>
          <p:spPr bwMode="auto">
            <a:xfrm>
              <a:off x="4529138" y="2997027"/>
              <a:ext cx="25400" cy="17462"/>
            </a:xfrm>
            <a:custGeom>
              <a:avLst/>
              <a:gdLst>
                <a:gd name="T0" fmla="*/ 0 w 16"/>
                <a:gd name="T1" fmla="*/ 2147483647 h 11"/>
                <a:gd name="T2" fmla="*/ 2147483647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4" name="Freeform 313"/>
            <p:cNvSpPr>
              <a:spLocks/>
            </p:cNvSpPr>
            <p:nvPr/>
          </p:nvSpPr>
          <p:spPr bwMode="auto">
            <a:xfrm>
              <a:off x="4697413" y="2974802"/>
              <a:ext cx="53975" cy="47625"/>
            </a:xfrm>
            <a:custGeom>
              <a:avLst/>
              <a:gdLst>
                <a:gd name="T0" fmla="*/ 0 w 34"/>
                <a:gd name="T1" fmla="*/ 0 h 30"/>
                <a:gd name="T2" fmla="*/ 0 w 34"/>
                <a:gd name="T3" fmla="*/ 2147483647 h 30"/>
                <a:gd name="T4" fmla="*/ 2147483647 w 34"/>
                <a:gd name="T5" fmla="*/ 2147483647 h 30"/>
                <a:gd name="T6" fmla="*/ 2147483647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0" y="0"/>
                  </a:moveTo>
                  <a:lnTo>
                    <a:pt x="0" y="30"/>
                  </a:lnTo>
                  <a:lnTo>
                    <a:pt x="34" y="30"/>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5" name="Freeform 314"/>
            <p:cNvSpPr>
              <a:spLocks/>
            </p:cNvSpPr>
            <p:nvPr/>
          </p:nvSpPr>
          <p:spPr bwMode="auto">
            <a:xfrm>
              <a:off x="4708526" y="2989089"/>
              <a:ext cx="28575" cy="19050"/>
            </a:xfrm>
            <a:custGeom>
              <a:avLst/>
              <a:gdLst>
                <a:gd name="T0" fmla="*/ 0 w 18"/>
                <a:gd name="T1" fmla="*/ 2147483647 h 12"/>
                <a:gd name="T2" fmla="*/ 0 w 18"/>
                <a:gd name="T3" fmla="*/ 2147483647 h 12"/>
                <a:gd name="T4" fmla="*/ 2147483647 w 18"/>
                <a:gd name="T5" fmla="*/ 2147483647 h 12"/>
                <a:gd name="T6" fmla="*/ 2147483647 w 18"/>
                <a:gd name="T7" fmla="*/ 0 h 12"/>
                <a:gd name="T8" fmla="*/ 0 w 18"/>
                <a:gd name="T9" fmla="*/ 2147483647 h 12"/>
                <a:gd name="T10" fmla="*/ 0 w 18"/>
                <a:gd name="T11" fmla="*/ 2147483647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3"/>
                  </a:moveTo>
                  <a:lnTo>
                    <a:pt x="0" y="12"/>
                  </a:lnTo>
                  <a:lnTo>
                    <a:pt x="18" y="12"/>
                  </a:lnTo>
                  <a:lnTo>
                    <a:pt x="18"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6" name="Freeform 315"/>
            <p:cNvSpPr>
              <a:spLocks/>
            </p:cNvSpPr>
            <p:nvPr/>
          </p:nvSpPr>
          <p:spPr bwMode="auto">
            <a:xfrm>
              <a:off x="4872038" y="2965277"/>
              <a:ext cx="53975" cy="49212"/>
            </a:xfrm>
            <a:custGeom>
              <a:avLst/>
              <a:gdLst>
                <a:gd name="T0" fmla="*/ 0 w 34"/>
                <a:gd name="T1" fmla="*/ 2147483647 h 31"/>
                <a:gd name="T2" fmla="*/ 0 w 34"/>
                <a:gd name="T3" fmla="*/ 2147483647 h 31"/>
                <a:gd name="T4" fmla="*/ 2147483647 w 34"/>
                <a:gd name="T5" fmla="*/ 2147483647 h 31"/>
                <a:gd name="T6" fmla="*/ 2147483647 w 34"/>
                <a:gd name="T7" fmla="*/ 0 h 31"/>
                <a:gd name="T8" fmla="*/ 0 w 34"/>
                <a:gd name="T9" fmla="*/ 2147483647 h 31"/>
                <a:gd name="T10" fmla="*/ 0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
                  </a:moveTo>
                  <a:lnTo>
                    <a:pt x="0" y="31"/>
                  </a:lnTo>
                  <a:lnTo>
                    <a:pt x="34"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7" name="Freeform 316"/>
            <p:cNvSpPr>
              <a:spLocks/>
            </p:cNvSpPr>
            <p:nvPr/>
          </p:nvSpPr>
          <p:spPr bwMode="auto">
            <a:xfrm>
              <a:off x="48863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8" name="Freeform 317"/>
            <p:cNvSpPr>
              <a:spLocks/>
            </p:cNvSpPr>
            <p:nvPr/>
          </p:nvSpPr>
          <p:spPr bwMode="auto">
            <a:xfrm>
              <a:off x="5049838" y="2965277"/>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69" name="Freeform 318"/>
            <p:cNvSpPr>
              <a:spLocks/>
            </p:cNvSpPr>
            <p:nvPr/>
          </p:nvSpPr>
          <p:spPr bwMode="auto">
            <a:xfrm>
              <a:off x="50641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5848" name="Groupe 1332"/>
          <p:cNvGrpSpPr>
            <a:grpSpLocks/>
          </p:cNvGrpSpPr>
          <p:nvPr/>
        </p:nvGrpSpPr>
        <p:grpSpPr bwMode="auto">
          <a:xfrm rot="177477">
            <a:off x="4014788" y="4591050"/>
            <a:ext cx="2833687" cy="952500"/>
            <a:chOff x="1725613" y="2683123"/>
            <a:chExt cx="2833688" cy="1177925"/>
          </a:xfrm>
        </p:grpSpPr>
        <p:sp>
          <p:nvSpPr>
            <p:cNvPr id="35887" name="Freeform 5"/>
            <p:cNvSpPr>
              <a:spLocks/>
            </p:cNvSpPr>
            <p:nvPr/>
          </p:nvSpPr>
          <p:spPr bwMode="auto">
            <a:xfrm>
              <a:off x="1758951" y="3243510"/>
              <a:ext cx="403225" cy="588962"/>
            </a:xfrm>
            <a:custGeom>
              <a:avLst/>
              <a:gdLst>
                <a:gd name="T0" fmla="*/ 2147483647 w 254"/>
                <a:gd name="T1" fmla="*/ 0 h 371"/>
                <a:gd name="T2" fmla="*/ 0 w 254"/>
                <a:gd name="T3" fmla="*/ 2147483647 h 371"/>
                <a:gd name="T4" fmla="*/ 0 w 254"/>
                <a:gd name="T5" fmla="*/ 2147483647 h 371"/>
                <a:gd name="T6" fmla="*/ 2147483647 w 254"/>
                <a:gd name="T7" fmla="*/ 2147483647 h 371"/>
                <a:gd name="T8" fmla="*/ 2147483647 w 254"/>
                <a:gd name="T9" fmla="*/ 0 h 371"/>
                <a:gd name="T10" fmla="*/ 2147483647 w 254"/>
                <a:gd name="T11" fmla="*/ 0 h 371"/>
                <a:gd name="T12" fmla="*/ 0 60000 65536"/>
                <a:gd name="T13" fmla="*/ 0 60000 65536"/>
                <a:gd name="T14" fmla="*/ 0 60000 65536"/>
                <a:gd name="T15" fmla="*/ 0 60000 65536"/>
                <a:gd name="T16" fmla="*/ 0 60000 65536"/>
                <a:gd name="T17" fmla="*/ 0 60000 65536"/>
                <a:gd name="T18" fmla="*/ 0 w 254"/>
                <a:gd name="T19" fmla="*/ 0 h 371"/>
                <a:gd name="T20" fmla="*/ 254 w 254"/>
                <a:gd name="T21" fmla="*/ 371 h 371"/>
              </a:gdLst>
              <a:ahLst/>
              <a:cxnLst>
                <a:cxn ang="T12">
                  <a:pos x="T0" y="T1"/>
                </a:cxn>
                <a:cxn ang="T13">
                  <a:pos x="T2" y="T3"/>
                </a:cxn>
                <a:cxn ang="T14">
                  <a:pos x="T4" y="T5"/>
                </a:cxn>
                <a:cxn ang="T15">
                  <a:pos x="T6" y="T7"/>
                </a:cxn>
                <a:cxn ang="T16">
                  <a:pos x="T8" y="T9"/>
                </a:cxn>
                <a:cxn ang="T17">
                  <a:pos x="T10" y="T11"/>
                </a:cxn>
              </a:cxnLst>
              <a:rect l="T18" t="T19" r="T20" b="T21"/>
              <a:pathLst>
                <a:path w="254" h="371">
                  <a:moveTo>
                    <a:pt x="254" y="0"/>
                  </a:moveTo>
                  <a:lnTo>
                    <a:pt x="0" y="27"/>
                  </a:lnTo>
                  <a:lnTo>
                    <a:pt x="0" y="371"/>
                  </a:lnTo>
                  <a:lnTo>
                    <a:pt x="254" y="310"/>
                  </a:lnTo>
                  <a:lnTo>
                    <a:pt x="254"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88" name="Freeform 6"/>
            <p:cNvSpPr>
              <a:spLocks/>
            </p:cNvSpPr>
            <p:nvPr/>
          </p:nvSpPr>
          <p:spPr bwMode="auto">
            <a:xfrm>
              <a:off x="1816101" y="3318123"/>
              <a:ext cx="277813" cy="481012"/>
            </a:xfrm>
            <a:custGeom>
              <a:avLst/>
              <a:gdLst>
                <a:gd name="T0" fmla="*/ 0 w 175"/>
                <a:gd name="T1" fmla="*/ 2147483647 h 303"/>
                <a:gd name="T2" fmla="*/ 2147483647 w 175"/>
                <a:gd name="T3" fmla="*/ 2147483647 h 303"/>
                <a:gd name="T4" fmla="*/ 2147483647 w 175"/>
                <a:gd name="T5" fmla="*/ 2147483647 h 303"/>
                <a:gd name="T6" fmla="*/ 2147483647 w 175"/>
                <a:gd name="T7" fmla="*/ 2147483647 h 303"/>
                <a:gd name="T8" fmla="*/ 2147483647 w 175"/>
                <a:gd name="T9" fmla="*/ 2147483647 h 303"/>
                <a:gd name="T10" fmla="*/ 2147483647 w 175"/>
                <a:gd name="T11" fmla="*/ 2147483647 h 303"/>
                <a:gd name="T12" fmla="*/ 2147483647 w 175"/>
                <a:gd name="T13" fmla="*/ 0 h 303"/>
                <a:gd name="T14" fmla="*/ 2147483647 w 175"/>
                <a:gd name="T15" fmla="*/ 2147483647 h 303"/>
                <a:gd name="T16" fmla="*/ 0 w 175"/>
                <a:gd name="T17" fmla="*/ 2147483647 h 303"/>
                <a:gd name="T18" fmla="*/ 0 w 175"/>
                <a:gd name="T19" fmla="*/ 2147483647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303"/>
                <a:gd name="T32" fmla="*/ 175 w 175"/>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303">
                  <a:moveTo>
                    <a:pt x="0" y="16"/>
                  </a:moveTo>
                  <a:lnTo>
                    <a:pt x="2" y="146"/>
                  </a:lnTo>
                  <a:lnTo>
                    <a:pt x="11" y="303"/>
                  </a:lnTo>
                  <a:lnTo>
                    <a:pt x="72" y="288"/>
                  </a:lnTo>
                  <a:lnTo>
                    <a:pt x="110" y="160"/>
                  </a:lnTo>
                  <a:lnTo>
                    <a:pt x="175" y="52"/>
                  </a:lnTo>
                  <a:lnTo>
                    <a:pt x="175" y="0"/>
                  </a:lnTo>
                  <a:lnTo>
                    <a:pt x="54" y="7"/>
                  </a:lnTo>
                  <a:lnTo>
                    <a:pt x="0"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89" name="Freeform 7"/>
            <p:cNvSpPr>
              <a:spLocks/>
            </p:cNvSpPr>
            <p:nvPr/>
          </p:nvSpPr>
          <p:spPr bwMode="auto">
            <a:xfrm>
              <a:off x="1851026" y="3353048"/>
              <a:ext cx="203200" cy="411162"/>
            </a:xfrm>
            <a:custGeom>
              <a:avLst/>
              <a:gdLst>
                <a:gd name="T0" fmla="*/ 0 w 128"/>
                <a:gd name="T1" fmla="*/ 2147483647 h 259"/>
                <a:gd name="T2" fmla="*/ 2147483647 w 128"/>
                <a:gd name="T3" fmla="*/ 2147483647 h 259"/>
                <a:gd name="T4" fmla="*/ 2147483647 w 128"/>
                <a:gd name="T5" fmla="*/ 2147483647 h 259"/>
                <a:gd name="T6" fmla="*/ 2147483647 w 128"/>
                <a:gd name="T7" fmla="*/ 2147483647 h 259"/>
                <a:gd name="T8" fmla="*/ 2147483647 w 128"/>
                <a:gd name="T9" fmla="*/ 0 h 259"/>
                <a:gd name="T10" fmla="*/ 2147483647 w 128"/>
                <a:gd name="T11" fmla="*/ 2147483647 h 259"/>
                <a:gd name="T12" fmla="*/ 0 w 128"/>
                <a:gd name="T13" fmla="*/ 2147483647 h 259"/>
                <a:gd name="T14" fmla="*/ 0 w 128"/>
                <a:gd name="T15" fmla="*/ 2147483647 h 259"/>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259"/>
                <a:gd name="T26" fmla="*/ 128 w 128"/>
                <a:gd name="T27" fmla="*/ 259 h 2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259">
                  <a:moveTo>
                    <a:pt x="0" y="14"/>
                  </a:moveTo>
                  <a:lnTo>
                    <a:pt x="2" y="86"/>
                  </a:lnTo>
                  <a:lnTo>
                    <a:pt x="16" y="259"/>
                  </a:lnTo>
                  <a:lnTo>
                    <a:pt x="52" y="138"/>
                  </a:lnTo>
                  <a:lnTo>
                    <a:pt x="128" y="0"/>
                  </a:lnTo>
                  <a:lnTo>
                    <a:pt x="38" y="9"/>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0" name="Freeform 8"/>
            <p:cNvSpPr>
              <a:spLocks/>
            </p:cNvSpPr>
            <p:nvPr/>
          </p:nvSpPr>
          <p:spPr bwMode="auto">
            <a:xfrm>
              <a:off x="1982788" y="3478460"/>
              <a:ext cx="117475" cy="288925"/>
            </a:xfrm>
            <a:custGeom>
              <a:avLst/>
              <a:gdLst>
                <a:gd name="T0" fmla="*/ 2147483647 w 74"/>
                <a:gd name="T1" fmla="*/ 0 h 182"/>
                <a:gd name="T2" fmla="*/ 2147483647 w 74"/>
                <a:gd name="T3" fmla="*/ 2147483647 h 182"/>
                <a:gd name="T4" fmla="*/ 2147483647 w 74"/>
                <a:gd name="T5" fmla="*/ 2147483647 h 182"/>
                <a:gd name="T6" fmla="*/ 0 w 74"/>
                <a:gd name="T7" fmla="*/ 2147483647 h 182"/>
                <a:gd name="T8" fmla="*/ 2147483647 w 74"/>
                <a:gd name="T9" fmla="*/ 2147483647 h 182"/>
                <a:gd name="T10" fmla="*/ 2147483647 w 74"/>
                <a:gd name="T11" fmla="*/ 0 h 182"/>
                <a:gd name="T12" fmla="*/ 2147483647 w 74"/>
                <a:gd name="T13" fmla="*/ 0 h 182"/>
                <a:gd name="T14" fmla="*/ 0 60000 65536"/>
                <a:gd name="T15" fmla="*/ 0 60000 65536"/>
                <a:gd name="T16" fmla="*/ 0 60000 65536"/>
                <a:gd name="T17" fmla="*/ 0 60000 65536"/>
                <a:gd name="T18" fmla="*/ 0 60000 65536"/>
                <a:gd name="T19" fmla="*/ 0 60000 65536"/>
                <a:gd name="T20" fmla="*/ 0 60000 65536"/>
                <a:gd name="T21" fmla="*/ 0 w 74"/>
                <a:gd name="T22" fmla="*/ 0 h 182"/>
                <a:gd name="T23" fmla="*/ 74 w 74"/>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82">
                  <a:moveTo>
                    <a:pt x="72" y="0"/>
                  </a:moveTo>
                  <a:lnTo>
                    <a:pt x="72" y="99"/>
                  </a:lnTo>
                  <a:lnTo>
                    <a:pt x="74" y="171"/>
                  </a:lnTo>
                  <a:lnTo>
                    <a:pt x="0" y="182"/>
                  </a:lnTo>
                  <a:lnTo>
                    <a:pt x="38" y="77"/>
                  </a:lnTo>
                  <a:lnTo>
                    <a:pt x="72"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1" name="Freeform 9"/>
            <p:cNvSpPr>
              <a:spLocks/>
            </p:cNvSpPr>
            <p:nvPr/>
          </p:nvSpPr>
          <p:spPr bwMode="auto">
            <a:xfrm>
              <a:off x="3398838" y="3200648"/>
              <a:ext cx="1123950" cy="509587"/>
            </a:xfrm>
            <a:custGeom>
              <a:avLst/>
              <a:gdLst>
                <a:gd name="T0" fmla="*/ 0 w 708"/>
                <a:gd name="T1" fmla="*/ 2147483647 h 321"/>
                <a:gd name="T2" fmla="*/ 2147483647 w 708"/>
                <a:gd name="T3" fmla="*/ 0 h 321"/>
                <a:gd name="T4" fmla="*/ 2147483647 w 708"/>
                <a:gd name="T5" fmla="*/ 2147483647 h 321"/>
                <a:gd name="T6" fmla="*/ 2147483647 w 708"/>
                <a:gd name="T7" fmla="*/ 2147483647 h 321"/>
                <a:gd name="T8" fmla="*/ 2147483647 w 708"/>
                <a:gd name="T9" fmla="*/ 2147483647 h 321"/>
                <a:gd name="T10" fmla="*/ 2147483647 w 708"/>
                <a:gd name="T11" fmla="*/ 2147483647 h 321"/>
                <a:gd name="T12" fmla="*/ 2147483647 w 708"/>
                <a:gd name="T13" fmla="*/ 2147483647 h 321"/>
                <a:gd name="T14" fmla="*/ 2147483647 w 708"/>
                <a:gd name="T15" fmla="*/ 2147483647 h 321"/>
                <a:gd name="T16" fmla="*/ 0 w 708"/>
                <a:gd name="T17" fmla="*/ 2147483647 h 321"/>
                <a:gd name="T18" fmla="*/ 0 w 708"/>
                <a:gd name="T19" fmla="*/ 2147483647 h 3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8"/>
                <a:gd name="T31" fmla="*/ 0 h 321"/>
                <a:gd name="T32" fmla="*/ 708 w 708"/>
                <a:gd name="T33" fmla="*/ 321 h 3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8" h="321">
                  <a:moveTo>
                    <a:pt x="0" y="4"/>
                  </a:moveTo>
                  <a:lnTo>
                    <a:pt x="225" y="0"/>
                  </a:lnTo>
                  <a:lnTo>
                    <a:pt x="666" y="13"/>
                  </a:lnTo>
                  <a:lnTo>
                    <a:pt x="708" y="321"/>
                  </a:lnTo>
                  <a:lnTo>
                    <a:pt x="484" y="292"/>
                  </a:lnTo>
                  <a:lnTo>
                    <a:pt x="164" y="272"/>
                  </a:lnTo>
                  <a:lnTo>
                    <a:pt x="12" y="265"/>
                  </a:lnTo>
                  <a:lnTo>
                    <a:pt x="7" y="63"/>
                  </a:lnTo>
                  <a:lnTo>
                    <a:pt x="0" y="4"/>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2" name="Freeform 10"/>
            <p:cNvSpPr>
              <a:spLocks/>
            </p:cNvSpPr>
            <p:nvPr/>
          </p:nvSpPr>
          <p:spPr bwMode="auto">
            <a:xfrm>
              <a:off x="3489326" y="3275260"/>
              <a:ext cx="919163" cy="357187"/>
            </a:xfrm>
            <a:custGeom>
              <a:avLst/>
              <a:gdLst>
                <a:gd name="T0" fmla="*/ 0 w 579"/>
                <a:gd name="T1" fmla="*/ 0 h 225"/>
                <a:gd name="T2" fmla="*/ 2147483647 w 579"/>
                <a:gd name="T3" fmla="*/ 2147483647 h 225"/>
                <a:gd name="T4" fmla="*/ 2147483647 w 579"/>
                <a:gd name="T5" fmla="*/ 2147483647 h 225"/>
                <a:gd name="T6" fmla="*/ 2147483647 w 579"/>
                <a:gd name="T7" fmla="*/ 2147483647 h 225"/>
                <a:gd name="T8" fmla="*/ 2147483647 w 579"/>
                <a:gd name="T9" fmla="*/ 2147483647 h 225"/>
                <a:gd name="T10" fmla="*/ 2147483647 w 579"/>
                <a:gd name="T11" fmla="*/ 2147483647 h 225"/>
                <a:gd name="T12" fmla="*/ 2147483647 w 579"/>
                <a:gd name="T13" fmla="*/ 2147483647 h 225"/>
                <a:gd name="T14" fmla="*/ 2147483647 w 579"/>
                <a:gd name="T15" fmla="*/ 2147483647 h 225"/>
                <a:gd name="T16" fmla="*/ 2147483647 w 579"/>
                <a:gd name="T17" fmla="*/ 0 h 225"/>
                <a:gd name="T18" fmla="*/ 2147483647 w 579"/>
                <a:gd name="T19" fmla="*/ 0 h 225"/>
                <a:gd name="T20" fmla="*/ 0 w 579"/>
                <a:gd name="T21" fmla="*/ 0 h 225"/>
                <a:gd name="T22" fmla="*/ 0 w 579"/>
                <a:gd name="T23" fmla="*/ 0 h 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9"/>
                <a:gd name="T37" fmla="*/ 0 h 225"/>
                <a:gd name="T38" fmla="*/ 579 w 579"/>
                <a:gd name="T39" fmla="*/ 225 h 2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9" h="225">
                  <a:moveTo>
                    <a:pt x="0" y="0"/>
                  </a:moveTo>
                  <a:lnTo>
                    <a:pt x="2" y="81"/>
                  </a:lnTo>
                  <a:lnTo>
                    <a:pt x="2" y="220"/>
                  </a:lnTo>
                  <a:lnTo>
                    <a:pt x="146" y="225"/>
                  </a:lnTo>
                  <a:lnTo>
                    <a:pt x="341" y="157"/>
                  </a:lnTo>
                  <a:lnTo>
                    <a:pt x="526" y="110"/>
                  </a:lnTo>
                  <a:lnTo>
                    <a:pt x="579" y="99"/>
                  </a:lnTo>
                  <a:lnTo>
                    <a:pt x="570" y="11"/>
                  </a:lnTo>
                  <a:lnTo>
                    <a:pt x="366" y="0"/>
                  </a:lnTo>
                  <a:lnTo>
                    <a:pt x="83" y="0"/>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3" name="Freeform 11"/>
            <p:cNvSpPr>
              <a:spLocks/>
            </p:cNvSpPr>
            <p:nvPr/>
          </p:nvSpPr>
          <p:spPr bwMode="auto">
            <a:xfrm>
              <a:off x="3541713" y="3314948"/>
              <a:ext cx="792163" cy="280987"/>
            </a:xfrm>
            <a:custGeom>
              <a:avLst/>
              <a:gdLst>
                <a:gd name="T0" fmla="*/ 2147483647 w 499"/>
                <a:gd name="T1" fmla="*/ 2147483647 h 177"/>
                <a:gd name="T2" fmla="*/ 0 w 499"/>
                <a:gd name="T3" fmla="*/ 2147483647 h 177"/>
                <a:gd name="T4" fmla="*/ 0 w 499"/>
                <a:gd name="T5" fmla="*/ 2147483647 h 177"/>
                <a:gd name="T6" fmla="*/ 2147483647 w 499"/>
                <a:gd name="T7" fmla="*/ 2147483647 h 177"/>
                <a:gd name="T8" fmla="*/ 2147483647 w 499"/>
                <a:gd name="T9" fmla="*/ 2147483647 h 177"/>
                <a:gd name="T10" fmla="*/ 2147483647 w 499"/>
                <a:gd name="T11" fmla="*/ 2147483647 h 177"/>
                <a:gd name="T12" fmla="*/ 2147483647 w 499"/>
                <a:gd name="T13" fmla="*/ 0 h 177"/>
                <a:gd name="T14" fmla="*/ 2147483647 w 499"/>
                <a:gd name="T15" fmla="*/ 2147483647 h 177"/>
                <a:gd name="T16" fmla="*/ 2147483647 w 49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9"/>
                <a:gd name="T28" fmla="*/ 0 h 177"/>
                <a:gd name="T29" fmla="*/ 499 w 49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9" h="177">
                  <a:moveTo>
                    <a:pt x="5" y="4"/>
                  </a:moveTo>
                  <a:lnTo>
                    <a:pt x="0" y="83"/>
                  </a:lnTo>
                  <a:lnTo>
                    <a:pt x="0" y="177"/>
                  </a:lnTo>
                  <a:lnTo>
                    <a:pt x="144" y="130"/>
                  </a:lnTo>
                  <a:lnTo>
                    <a:pt x="358" y="45"/>
                  </a:lnTo>
                  <a:lnTo>
                    <a:pt x="499" y="13"/>
                  </a:lnTo>
                  <a:lnTo>
                    <a:pt x="194"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4" name="Freeform 12"/>
            <p:cNvSpPr>
              <a:spLocks/>
            </p:cNvSpPr>
            <p:nvPr/>
          </p:nvSpPr>
          <p:spPr bwMode="auto">
            <a:xfrm>
              <a:off x="3892551" y="3486398"/>
              <a:ext cx="544513" cy="212725"/>
            </a:xfrm>
            <a:custGeom>
              <a:avLst/>
              <a:gdLst>
                <a:gd name="T0" fmla="*/ 2147483647 w 343"/>
                <a:gd name="T1" fmla="*/ 0 h 134"/>
                <a:gd name="T2" fmla="*/ 2147483647 w 343"/>
                <a:gd name="T3" fmla="*/ 2147483647 h 134"/>
                <a:gd name="T4" fmla="*/ 2147483647 w 343"/>
                <a:gd name="T5" fmla="*/ 2147483647 h 134"/>
                <a:gd name="T6" fmla="*/ 0 w 343"/>
                <a:gd name="T7" fmla="*/ 2147483647 h 134"/>
                <a:gd name="T8" fmla="*/ 2147483647 w 343"/>
                <a:gd name="T9" fmla="*/ 2147483647 h 134"/>
                <a:gd name="T10" fmla="*/ 2147483647 w 343"/>
                <a:gd name="T11" fmla="*/ 0 h 134"/>
                <a:gd name="T12" fmla="*/ 2147483647 w 343"/>
                <a:gd name="T13" fmla="*/ 0 h 134"/>
                <a:gd name="T14" fmla="*/ 0 60000 65536"/>
                <a:gd name="T15" fmla="*/ 0 60000 65536"/>
                <a:gd name="T16" fmla="*/ 0 60000 65536"/>
                <a:gd name="T17" fmla="*/ 0 60000 65536"/>
                <a:gd name="T18" fmla="*/ 0 60000 65536"/>
                <a:gd name="T19" fmla="*/ 0 60000 65536"/>
                <a:gd name="T20" fmla="*/ 0 60000 65536"/>
                <a:gd name="T21" fmla="*/ 0 w 343"/>
                <a:gd name="T22" fmla="*/ 0 h 134"/>
                <a:gd name="T23" fmla="*/ 343 w 343"/>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134">
                  <a:moveTo>
                    <a:pt x="332" y="0"/>
                  </a:moveTo>
                  <a:lnTo>
                    <a:pt x="341" y="69"/>
                  </a:lnTo>
                  <a:lnTo>
                    <a:pt x="343" y="134"/>
                  </a:lnTo>
                  <a:lnTo>
                    <a:pt x="0" y="103"/>
                  </a:lnTo>
                  <a:lnTo>
                    <a:pt x="143" y="60"/>
                  </a:lnTo>
                  <a:lnTo>
                    <a:pt x="332"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5" name="Freeform 15"/>
            <p:cNvSpPr>
              <a:spLocks/>
            </p:cNvSpPr>
            <p:nvPr/>
          </p:nvSpPr>
          <p:spPr bwMode="auto">
            <a:xfrm>
              <a:off x="2165351" y="2840285"/>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6" name="Freeform 16"/>
            <p:cNvSpPr>
              <a:spLocks/>
            </p:cNvSpPr>
            <p:nvPr/>
          </p:nvSpPr>
          <p:spPr bwMode="auto">
            <a:xfrm>
              <a:off x="2219326" y="2911723"/>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7" name="Freeform 17"/>
            <p:cNvSpPr>
              <a:spLocks/>
            </p:cNvSpPr>
            <p:nvPr/>
          </p:nvSpPr>
          <p:spPr bwMode="auto">
            <a:xfrm>
              <a:off x="2863851" y="3160960"/>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8" name="Freeform 18"/>
            <p:cNvSpPr>
              <a:spLocks/>
            </p:cNvSpPr>
            <p:nvPr/>
          </p:nvSpPr>
          <p:spPr bwMode="auto">
            <a:xfrm>
              <a:off x="2265363" y="2960935"/>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99" name="Freeform 35"/>
            <p:cNvSpPr>
              <a:spLocks/>
            </p:cNvSpPr>
            <p:nvPr/>
          </p:nvSpPr>
          <p:spPr bwMode="auto">
            <a:xfrm>
              <a:off x="3603626" y="3057773"/>
              <a:ext cx="630238" cy="149225"/>
            </a:xfrm>
            <a:custGeom>
              <a:avLst/>
              <a:gdLst>
                <a:gd name="T0" fmla="*/ 0 w 397"/>
                <a:gd name="T1" fmla="*/ 2147483647 h 94"/>
                <a:gd name="T2" fmla="*/ 2147483647 w 397"/>
                <a:gd name="T3" fmla="*/ 2147483647 h 94"/>
                <a:gd name="T4" fmla="*/ 2147483647 w 397"/>
                <a:gd name="T5" fmla="*/ 0 h 94"/>
                <a:gd name="T6" fmla="*/ 2147483647 w 397"/>
                <a:gd name="T7" fmla="*/ 2147483647 h 94"/>
                <a:gd name="T8" fmla="*/ 2147483647 w 397"/>
                <a:gd name="T9" fmla="*/ 2147483647 h 94"/>
                <a:gd name="T10" fmla="*/ 2147483647 w 397"/>
                <a:gd name="T11" fmla="*/ 2147483647 h 94"/>
                <a:gd name="T12" fmla="*/ 0 w 397"/>
                <a:gd name="T13" fmla="*/ 2147483647 h 94"/>
                <a:gd name="T14" fmla="*/ 0 w 397"/>
                <a:gd name="T15" fmla="*/ 2147483647 h 94"/>
                <a:gd name="T16" fmla="*/ 0 60000 65536"/>
                <a:gd name="T17" fmla="*/ 0 60000 65536"/>
                <a:gd name="T18" fmla="*/ 0 60000 65536"/>
                <a:gd name="T19" fmla="*/ 0 60000 65536"/>
                <a:gd name="T20" fmla="*/ 0 60000 65536"/>
                <a:gd name="T21" fmla="*/ 0 60000 65536"/>
                <a:gd name="T22" fmla="*/ 0 60000 65536"/>
                <a:gd name="T23" fmla="*/ 0 60000 65536"/>
                <a:gd name="T24" fmla="*/ 0 w 397"/>
                <a:gd name="T25" fmla="*/ 0 h 94"/>
                <a:gd name="T26" fmla="*/ 397 w 3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7" h="94">
                  <a:moveTo>
                    <a:pt x="0" y="81"/>
                  </a:moveTo>
                  <a:lnTo>
                    <a:pt x="2" y="2"/>
                  </a:lnTo>
                  <a:lnTo>
                    <a:pt x="193" y="0"/>
                  </a:lnTo>
                  <a:lnTo>
                    <a:pt x="395" y="11"/>
                  </a:lnTo>
                  <a:lnTo>
                    <a:pt x="397" y="85"/>
                  </a:lnTo>
                  <a:lnTo>
                    <a:pt x="143" y="94"/>
                  </a:lnTo>
                  <a:lnTo>
                    <a:pt x="0" y="8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0" name="Freeform 36"/>
            <p:cNvSpPr>
              <a:spLocks/>
            </p:cNvSpPr>
            <p:nvPr/>
          </p:nvSpPr>
          <p:spPr bwMode="auto">
            <a:xfrm>
              <a:off x="1879601" y="3168898"/>
              <a:ext cx="177800" cy="95250"/>
            </a:xfrm>
            <a:custGeom>
              <a:avLst/>
              <a:gdLst>
                <a:gd name="T0" fmla="*/ 0 w 112"/>
                <a:gd name="T1" fmla="*/ 2147483647 h 60"/>
                <a:gd name="T2" fmla="*/ 2147483647 w 112"/>
                <a:gd name="T3" fmla="*/ 0 h 60"/>
                <a:gd name="T4" fmla="*/ 2147483647 w 112"/>
                <a:gd name="T5" fmla="*/ 2147483647 h 60"/>
                <a:gd name="T6" fmla="*/ 0 w 112"/>
                <a:gd name="T7" fmla="*/ 2147483647 h 60"/>
                <a:gd name="T8" fmla="*/ 0 w 112"/>
                <a:gd name="T9" fmla="*/ 2147483647 h 60"/>
                <a:gd name="T10" fmla="*/ 0 60000 65536"/>
                <a:gd name="T11" fmla="*/ 0 60000 65536"/>
                <a:gd name="T12" fmla="*/ 0 60000 65536"/>
                <a:gd name="T13" fmla="*/ 0 60000 65536"/>
                <a:gd name="T14" fmla="*/ 0 60000 65536"/>
                <a:gd name="T15" fmla="*/ 0 w 112"/>
                <a:gd name="T16" fmla="*/ 0 h 60"/>
                <a:gd name="T17" fmla="*/ 112 w 112"/>
                <a:gd name="T18" fmla="*/ 60 h 60"/>
              </a:gdLst>
              <a:ahLst/>
              <a:cxnLst>
                <a:cxn ang="T10">
                  <a:pos x="T0" y="T1"/>
                </a:cxn>
                <a:cxn ang="T11">
                  <a:pos x="T2" y="T3"/>
                </a:cxn>
                <a:cxn ang="T12">
                  <a:pos x="T4" y="T5"/>
                </a:cxn>
                <a:cxn ang="T13">
                  <a:pos x="T6" y="T7"/>
                </a:cxn>
                <a:cxn ang="T14">
                  <a:pos x="T8" y="T9"/>
                </a:cxn>
              </a:cxnLst>
              <a:rect l="T15" t="T16" r="T17" b="T18"/>
              <a:pathLst>
                <a:path w="112" h="60">
                  <a:moveTo>
                    <a:pt x="0" y="60"/>
                  </a:moveTo>
                  <a:lnTo>
                    <a:pt x="65" y="0"/>
                  </a:lnTo>
                  <a:lnTo>
                    <a:pt x="112" y="54"/>
                  </a:lnTo>
                  <a:lnTo>
                    <a:pt x="0" y="6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1" name="Freeform 37"/>
            <p:cNvSpPr>
              <a:spLocks/>
            </p:cNvSpPr>
            <p:nvPr/>
          </p:nvSpPr>
          <p:spPr bwMode="auto">
            <a:xfrm>
              <a:off x="1844676" y="3140323"/>
              <a:ext cx="260350" cy="120650"/>
            </a:xfrm>
            <a:custGeom>
              <a:avLst/>
              <a:gdLst>
                <a:gd name="T0" fmla="*/ 0 w 164"/>
                <a:gd name="T1" fmla="*/ 2147483647 h 76"/>
                <a:gd name="T2" fmla="*/ 2147483647 w 164"/>
                <a:gd name="T3" fmla="*/ 0 h 76"/>
                <a:gd name="T4" fmla="*/ 2147483647 w 164"/>
                <a:gd name="T5" fmla="*/ 2147483647 h 76"/>
                <a:gd name="T6" fmla="*/ 2147483647 w 164"/>
                <a:gd name="T7" fmla="*/ 2147483647 h 76"/>
                <a:gd name="T8" fmla="*/ 2147483647 w 164"/>
                <a:gd name="T9" fmla="*/ 2147483647 h 76"/>
                <a:gd name="T10" fmla="*/ 2147483647 w 164"/>
                <a:gd name="T11" fmla="*/ 2147483647 h 76"/>
                <a:gd name="T12" fmla="*/ 0 w 164"/>
                <a:gd name="T13" fmla="*/ 2147483647 h 76"/>
                <a:gd name="T14" fmla="*/ 0 w 164"/>
                <a:gd name="T15" fmla="*/ 2147483647 h 76"/>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76"/>
                <a:gd name="T26" fmla="*/ 164 w 164"/>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76">
                  <a:moveTo>
                    <a:pt x="0" y="74"/>
                  </a:moveTo>
                  <a:lnTo>
                    <a:pt x="87" y="0"/>
                  </a:lnTo>
                  <a:lnTo>
                    <a:pt x="164" y="65"/>
                  </a:lnTo>
                  <a:lnTo>
                    <a:pt x="119" y="67"/>
                  </a:lnTo>
                  <a:lnTo>
                    <a:pt x="85" y="31"/>
                  </a:lnTo>
                  <a:lnTo>
                    <a:pt x="33" y="76"/>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2" name="Freeform 38"/>
            <p:cNvSpPr>
              <a:spLocks/>
            </p:cNvSpPr>
            <p:nvPr/>
          </p:nvSpPr>
          <p:spPr bwMode="auto">
            <a:xfrm>
              <a:off x="1897063" y="3338760"/>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3" name="Freeform 39"/>
            <p:cNvSpPr>
              <a:spLocks/>
            </p:cNvSpPr>
            <p:nvPr/>
          </p:nvSpPr>
          <p:spPr bwMode="auto">
            <a:xfrm>
              <a:off x="1897063" y="3478460"/>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4" name="Freeform 40"/>
            <p:cNvSpPr>
              <a:spLocks/>
            </p:cNvSpPr>
            <p:nvPr/>
          </p:nvSpPr>
          <p:spPr bwMode="auto">
            <a:xfrm>
              <a:off x="1897063" y="3621335"/>
              <a:ext cx="139700" cy="92075"/>
            </a:xfrm>
            <a:custGeom>
              <a:avLst/>
              <a:gdLst>
                <a:gd name="T0" fmla="*/ 0 w 88"/>
                <a:gd name="T1" fmla="*/ 2147483647 h 58"/>
                <a:gd name="T2" fmla="*/ 2147483647 w 88"/>
                <a:gd name="T3" fmla="*/ 2147483647 h 58"/>
                <a:gd name="T4" fmla="*/ 2147483647 w 88"/>
                <a:gd name="T5" fmla="*/ 2147483647 h 58"/>
                <a:gd name="T6" fmla="*/ 2147483647 w 88"/>
                <a:gd name="T7" fmla="*/ 0 h 58"/>
                <a:gd name="T8" fmla="*/ 0 w 88"/>
                <a:gd name="T9" fmla="*/ 2147483647 h 58"/>
                <a:gd name="T10" fmla="*/ 0 w 88"/>
                <a:gd name="T11" fmla="*/ 2147483647 h 58"/>
                <a:gd name="T12" fmla="*/ 0 60000 65536"/>
                <a:gd name="T13" fmla="*/ 0 60000 65536"/>
                <a:gd name="T14" fmla="*/ 0 60000 65536"/>
                <a:gd name="T15" fmla="*/ 0 60000 65536"/>
                <a:gd name="T16" fmla="*/ 0 60000 65536"/>
                <a:gd name="T17" fmla="*/ 0 60000 65536"/>
                <a:gd name="T18" fmla="*/ 0 w 88"/>
                <a:gd name="T19" fmla="*/ 0 h 58"/>
                <a:gd name="T20" fmla="*/ 88 w 88"/>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88" h="58">
                  <a:moveTo>
                    <a:pt x="0" y="7"/>
                  </a:moveTo>
                  <a:lnTo>
                    <a:pt x="5" y="58"/>
                  </a:lnTo>
                  <a:lnTo>
                    <a:pt x="88" y="52"/>
                  </a:lnTo>
                  <a:lnTo>
                    <a:pt x="8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5" name="Freeform 41"/>
            <p:cNvSpPr>
              <a:spLocks/>
            </p:cNvSpPr>
            <p:nvPr/>
          </p:nvSpPr>
          <p:spPr bwMode="auto">
            <a:xfrm>
              <a:off x="3578226" y="3032373"/>
              <a:ext cx="688975" cy="203200"/>
            </a:xfrm>
            <a:custGeom>
              <a:avLst/>
              <a:gdLst>
                <a:gd name="T0" fmla="*/ 2147483647 w 434"/>
                <a:gd name="T1" fmla="*/ 2147483647 h 128"/>
                <a:gd name="T2" fmla="*/ 2147483647 w 434"/>
                <a:gd name="T3" fmla="*/ 2147483647 h 128"/>
                <a:gd name="T4" fmla="*/ 2147483647 w 434"/>
                <a:gd name="T5" fmla="*/ 2147483647 h 128"/>
                <a:gd name="T6" fmla="*/ 2147483647 w 434"/>
                <a:gd name="T7" fmla="*/ 0 h 128"/>
                <a:gd name="T8" fmla="*/ 2147483647 w 434"/>
                <a:gd name="T9" fmla="*/ 0 h 128"/>
                <a:gd name="T10" fmla="*/ 2147483647 w 434"/>
                <a:gd name="T11" fmla="*/ 0 h 128"/>
                <a:gd name="T12" fmla="*/ 2147483647 w 434"/>
                <a:gd name="T13" fmla="*/ 0 h 128"/>
                <a:gd name="T14" fmla="*/ 2147483647 w 434"/>
                <a:gd name="T15" fmla="*/ 0 h 128"/>
                <a:gd name="T16" fmla="*/ 2147483647 w 434"/>
                <a:gd name="T17" fmla="*/ 0 h 128"/>
                <a:gd name="T18" fmla="*/ 2147483647 w 434"/>
                <a:gd name="T19" fmla="*/ 0 h 128"/>
                <a:gd name="T20" fmla="*/ 2147483647 w 434"/>
                <a:gd name="T21" fmla="*/ 2147483647 h 128"/>
                <a:gd name="T22" fmla="*/ 2147483647 w 434"/>
                <a:gd name="T23" fmla="*/ 2147483647 h 128"/>
                <a:gd name="T24" fmla="*/ 2147483647 w 434"/>
                <a:gd name="T25" fmla="*/ 2147483647 h 128"/>
                <a:gd name="T26" fmla="*/ 2147483647 w 434"/>
                <a:gd name="T27" fmla="*/ 2147483647 h 128"/>
                <a:gd name="T28" fmla="*/ 2147483647 w 434"/>
                <a:gd name="T29" fmla="*/ 2147483647 h 128"/>
                <a:gd name="T30" fmla="*/ 2147483647 w 434"/>
                <a:gd name="T31" fmla="*/ 2147483647 h 128"/>
                <a:gd name="T32" fmla="*/ 2147483647 w 434"/>
                <a:gd name="T33" fmla="*/ 2147483647 h 128"/>
                <a:gd name="T34" fmla="*/ 2147483647 w 434"/>
                <a:gd name="T35" fmla="*/ 2147483647 h 128"/>
                <a:gd name="T36" fmla="*/ 2147483647 w 434"/>
                <a:gd name="T37" fmla="*/ 2147483647 h 128"/>
                <a:gd name="T38" fmla="*/ 2147483647 w 434"/>
                <a:gd name="T39" fmla="*/ 2147483647 h 128"/>
                <a:gd name="T40" fmla="*/ 2147483647 w 434"/>
                <a:gd name="T41" fmla="*/ 2147483647 h 128"/>
                <a:gd name="T42" fmla="*/ 2147483647 w 434"/>
                <a:gd name="T43" fmla="*/ 2147483647 h 128"/>
                <a:gd name="T44" fmla="*/ 2147483647 w 434"/>
                <a:gd name="T45" fmla="*/ 2147483647 h 128"/>
                <a:gd name="T46" fmla="*/ 2147483647 w 434"/>
                <a:gd name="T47" fmla="*/ 2147483647 h 128"/>
                <a:gd name="T48" fmla="*/ 2147483647 w 434"/>
                <a:gd name="T49" fmla="*/ 2147483647 h 128"/>
                <a:gd name="T50" fmla="*/ 2147483647 w 434"/>
                <a:gd name="T51" fmla="*/ 2147483647 h 128"/>
                <a:gd name="T52" fmla="*/ 2147483647 w 434"/>
                <a:gd name="T53" fmla="*/ 2147483647 h 128"/>
                <a:gd name="T54" fmla="*/ 2147483647 w 434"/>
                <a:gd name="T55" fmla="*/ 2147483647 h 128"/>
                <a:gd name="T56" fmla="*/ 2147483647 w 434"/>
                <a:gd name="T57" fmla="*/ 2147483647 h 128"/>
                <a:gd name="T58" fmla="*/ 2147483647 w 434"/>
                <a:gd name="T59" fmla="*/ 2147483647 h 128"/>
                <a:gd name="T60" fmla="*/ 2147483647 w 434"/>
                <a:gd name="T61" fmla="*/ 2147483647 h 128"/>
                <a:gd name="T62" fmla="*/ 2147483647 w 434"/>
                <a:gd name="T63" fmla="*/ 2147483647 h 128"/>
                <a:gd name="T64" fmla="*/ 2147483647 w 434"/>
                <a:gd name="T65" fmla="*/ 2147483647 h 128"/>
                <a:gd name="T66" fmla="*/ 2147483647 w 434"/>
                <a:gd name="T67" fmla="*/ 2147483647 h 128"/>
                <a:gd name="T68" fmla="*/ 2147483647 w 434"/>
                <a:gd name="T69" fmla="*/ 2147483647 h 128"/>
                <a:gd name="T70" fmla="*/ 0 w 434"/>
                <a:gd name="T71" fmla="*/ 2147483647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4"/>
                <a:gd name="T109" fmla="*/ 0 h 128"/>
                <a:gd name="T110" fmla="*/ 434 w 434"/>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4" h="128">
                  <a:moveTo>
                    <a:pt x="0" y="99"/>
                  </a:moveTo>
                  <a:lnTo>
                    <a:pt x="2" y="2"/>
                  </a:lnTo>
                  <a:lnTo>
                    <a:pt x="4" y="2"/>
                  </a:lnTo>
                  <a:lnTo>
                    <a:pt x="9" y="2"/>
                  </a:lnTo>
                  <a:lnTo>
                    <a:pt x="16" y="2"/>
                  </a:lnTo>
                  <a:lnTo>
                    <a:pt x="22" y="0"/>
                  </a:lnTo>
                  <a:lnTo>
                    <a:pt x="34" y="0"/>
                  </a:lnTo>
                  <a:lnTo>
                    <a:pt x="43" y="0"/>
                  </a:lnTo>
                  <a:lnTo>
                    <a:pt x="56" y="0"/>
                  </a:lnTo>
                  <a:lnTo>
                    <a:pt x="69" y="0"/>
                  </a:lnTo>
                  <a:lnTo>
                    <a:pt x="83" y="0"/>
                  </a:lnTo>
                  <a:lnTo>
                    <a:pt x="101" y="0"/>
                  </a:lnTo>
                  <a:lnTo>
                    <a:pt x="119" y="0"/>
                  </a:lnTo>
                  <a:lnTo>
                    <a:pt x="139" y="0"/>
                  </a:lnTo>
                  <a:lnTo>
                    <a:pt x="159" y="0"/>
                  </a:lnTo>
                  <a:lnTo>
                    <a:pt x="182" y="0"/>
                  </a:lnTo>
                  <a:lnTo>
                    <a:pt x="207" y="0"/>
                  </a:lnTo>
                  <a:lnTo>
                    <a:pt x="227" y="0"/>
                  </a:lnTo>
                  <a:lnTo>
                    <a:pt x="252" y="0"/>
                  </a:lnTo>
                  <a:lnTo>
                    <a:pt x="272" y="2"/>
                  </a:lnTo>
                  <a:lnTo>
                    <a:pt x="294" y="2"/>
                  </a:lnTo>
                  <a:lnTo>
                    <a:pt x="312" y="2"/>
                  </a:lnTo>
                  <a:lnTo>
                    <a:pt x="332" y="5"/>
                  </a:lnTo>
                  <a:lnTo>
                    <a:pt x="348" y="5"/>
                  </a:lnTo>
                  <a:lnTo>
                    <a:pt x="366" y="7"/>
                  </a:lnTo>
                  <a:lnTo>
                    <a:pt x="380" y="7"/>
                  </a:lnTo>
                  <a:lnTo>
                    <a:pt x="391" y="7"/>
                  </a:lnTo>
                  <a:lnTo>
                    <a:pt x="402" y="7"/>
                  </a:lnTo>
                  <a:lnTo>
                    <a:pt x="413" y="9"/>
                  </a:lnTo>
                  <a:lnTo>
                    <a:pt x="420" y="9"/>
                  </a:lnTo>
                  <a:lnTo>
                    <a:pt x="427" y="11"/>
                  </a:lnTo>
                  <a:lnTo>
                    <a:pt x="429" y="11"/>
                  </a:lnTo>
                  <a:lnTo>
                    <a:pt x="431" y="11"/>
                  </a:lnTo>
                  <a:lnTo>
                    <a:pt x="434" y="128"/>
                  </a:lnTo>
                  <a:lnTo>
                    <a:pt x="393" y="115"/>
                  </a:lnTo>
                  <a:lnTo>
                    <a:pt x="389" y="45"/>
                  </a:lnTo>
                  <a:lnTo>
                    <a:pt x="389" y="43"/>
                  </a:lnTo>
                  <a:lnTo>
                    <a:pt x="384" y="43"/>
                  </a:lnTo>
                  <a:lnTo>
                    <a:pt x="382" y="43"/>
                  </a:lnTo>
                  <a:lnTo>
                    <a:pt x="375" y="43"/>
                  </a:lnTo>
                  <a:lnTo>
                    <a:pt x="368" y="43"/>
                  </a:lnTo>
                  <a:lnTo>
                    <a:pt x="359" y="41"/>
                  </a:lnTo>
                  <a:lnTo>
                    <a:pt x="350" y="41"/>
                  </a:lnTo>
                  <a:lnTo>
                    <a:pt x="339" y="41"/>
                  </a:lnTo>
                  <a:lnTo>
                    <a:pt x="326" y="38"/>
                  </a:lnTo>
                  <a:lnTo>
                    <a:pt x="312" y="38"/>
                  </a:lnTo>
                  <a:lnTo>
                    <a:pt x="296" y="36"/>
                  </a:lnTo>
                  <a:lnTo>
                    <a:pt x="281" y="36"/>
                  </a:lnTo>
                  <a:lnTo>
                    <a:pt x="263" y="36"/>
                  </a:lnTo>
                  <a:lnTo>
                    <a:pt x="245" y="36"/>
                  </a:lnTo>
                  <a:lnTo>
                    <a:pt x="225" y="34"/>
                  </a:lnTo>
                  <a:lnTo>
                    <a:pt x="207" y="34"/>
                  </a:lnTo>
                  <a:lnTo>
                    <a:pt x="184" y="34"/>
                  </a:lnTo>
                  <a:lnTo>
                    <a:pt x="164" y="34"/>
                  </a:lnTo>
                  <a:lnTo>
                    <a:pt x="146" y="32"/>
                  </a:lnTo>
                  <a:lnTo>
                    <a:pt x="130" y="32"/>
                  </a:lnTo>
                  <a:lnTo>
                    <a:pt x="114" y="32"/>
                  </a:lnTo>
                  <a:lnTo>
                    <a:pt x="103" y="32"/>
                  </a:lnTo>
                  <a:lnTo>
                    <a:pt x="90" y="32"/>
                  </a:lnTo>
                  <a:lnTo>
                    <a:pt x="78" y="32"/>
                  </a:lnTo>
                  <a:lnTo>
                    <a:pt x="69" y="32"/>
                  </a:lnTo>
                  <a:lnTo>
                    <a:pt x="63" y="32"/>
                  </a:lnTo>
                  <a:lnTo>
                    <a:pt x="54" y="32"/>
                  </a:lnTo>
                  <a:lnTo>
                    <a:pt x="49" y="32"/>
                  </a:lnTo>
                  <a:lnTo>
                    <a:pt x="45" y="32"/>
                  </a:lnTo>
                  <a:lnTo>
                    <a:pt x="40" y="32"/>
                  </a:lnTo>
                  <a:lnTo>
                    <a:pt x="40" y="34"/>
                  </a:lnTo>
                  <a:lnTo>
                    <a:pt x="40" y="108"/>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6" name="Freeform 42"/>
            <p:cNvSpPr>
              <a:spLocks/>
            </p:cNvSpPr>
            <p:nvPr/>
          </p:nvSpPr>
          <p:spPr bwMode="auto">
            <a:xfrm>
              <a:off x="3378201" y="3168898"/>
              <a:ext cx="1181100" cy="541337"/>
            </a:xfrm>
            <a:custGeom>
              <a:avLst/>
              <a:gdLst>
                <a:gd name="T0" fmla="*/ 2147483647 w 744"/>
                <a:gd name="T1" fmla="*/ 0 h 341"/>
                <a:gd name="T2" fmla="*/ 2147483647 w 744"/>
                <a:gd name="T3" fmla="*/ 0 h 341"/>
                <a:gd name="T4" fmla="*/ 2147483647 w 744"/>
                <a:gd name="T5" fmla="*/ 0 h 341"/>
                <a:gd name="T6" fmla="*/ 2147483647 w 744"/>
                <a:gd name="T7" fmla="*/ 0 h 341"/>
                <a:gd name="T8" fmla="*/ 2147483647 w 744"/>
                <a:gd name="T9" fmla="*/ 0 h 341"/>
                <a:gd name="T10" fmla="*/ 2147483647 w 744"/>
                <a:gd name="T11" fmla="*/ 0 h 341"/>
                <a:gd name="T12" fmla="*/ 2147483647 w 744"/>
                <a:gd name="T13" fmla="*/ 2147483647 h 341"/>
                <a:gd name="T14" fmla="*/ 2147483647 w 744"/>
                <a:gd name="T15" fmla="*/ 2147483647 h 341"/>
                <a:gd name="T16" fmla="*/ 2147483647 w 744"/>
                <a:gd name="T17" fmla="*/ 2147483647 h 341"/>
                <a:gd name="T18" fmla="*/ 2147483647 w 744"/>
                <a:gd name="T19" fmla="*/ 2147483647 h 341"/>
                <a:gd name="T20" fmla="*/ 2147483647 w 744"/>
                <a:gd name="T21" fmla="*/ 2147483647 h 341"/>
                <a:gd name="T22" fmla="*/ 2147483647 w 744"/>
                <a:gd name="T23" fmla="*/ 2147483647 h 341"/>
                <a:gd name="T24" fmla="*/ 2147483647 w 744"/>
                <a:gd name="T25" fmla="*/ 2147483647 h 341"/>
                <a:gd name="T26" fmla="*/ 2147483647 w 744"/>
                <a:gd name="T27" fmla="*/ 2147483647 h 341"/>
                <a:gd name="T28" fmla="*/ 2147483647 w 744"/>
                <a:gd name="T29" fmla="*/ 2147483647 h 341"/>
                <a:gd name="T30" fmla="*/ 2147483647 w 744"/>
                <a:gd name="T31" fmla="*/ 2147483647 h 341"/>
                <a:gd name="T32" fmla="*/ 2147483647 w 744"/>
                <a:gd name="T33" fmla="*/ 2147483647 h 341"/>
                <a:gd name="T34" fmla="*/ 2147483647 w 744"/>
                <a:gd name="T35" fmla="*/ 2147483647 h 341"/>
                <a:gd name="T36" fmla="*/ 2147483647 w 744"/>
                <a:gd name="T37" fmla="*/ 2147483647 h 341"/>
                <a:gd name="T38" fmla="*/ 2147483647 w 744"/>
                <a:gd name="T39" fmla="*/ 2147483647 h 341"/>
                <a:gd name="T40" fmla="*/ 2147483647 w 744"/>
                <a:gd name="T41" fmla="*/ 2147483647 h 341"/>
                <a:gd name="T42" fmla="*/ 2147483647 w 744"/>
                <a:gd name="T43" fmla="*/ 2147483647 h 341"/>
                <a:gd name="T44" fmla="*/ 2147483647 w 744"/>
                <a:gd name="T45" fmla="*/ 2147483647 h 341"/>
                <a:gd name="T46" fmla="*/ 2147483647 w 744"/>
                <a:gd name="T47" fmla="*/ 2147483647 h 341"/>
                <a:gd name="T48" fmla="*/ 2147483647 w 744"/>
                <a:gd name="T49" fmla="*/ 2147483647 h 341"/>
                <a:gd name="T50" fmla="*/ 2147483647 w 744"/>
                <a:gd name="T51" fmla="*/ 2147483647 h 341"/>
                <a:gd name="T52" fmla="*/ 2147483647 w 744"/>
                <a:gd name="T53" fmla="*/ 2147483647 h 341"/>
                <a:gd name="T54" fmla="*/ 2147483647 w 744"/>
                <a:gd name="T55" fmla="*/ 2147483647 h 341"/>
                <a:gd name="T56" fmla="*/ 2147483647 w 744"/>
                <a:gd name="T57" fmla="*/ 2147483647 h 341"/>
                <a:gd name="T58" fmla="*/ 2147483647 w 744"/>
                <a:gd name="T59" fmla="*/ 2147483647 h 341"/>
                <a:gd name="T60" fmla="*/ 2147483647 w 744"/>
                <a:gd name="T61" fmla="*/ 2147483647 h 341"/>
                <a:gd name="T62" fmla="*/ 2147483647 w 744"/>
                <a:gd name="T63" fmla="*/ 2147483647 h 341"/>
                <a:gd name="T64" fmla="*/ 2147483647 w 744"/>
                <a:gd name="T65" fmla="*/ 2147483647 h 341"/>
                <a:gd name="T66" fmla="*/ 2147483647 w 744"/>
                <a:gd name="T67" fmla="*/ 2147483647 h 341"/>
                <a:gd name="T68" fmla="*/ 2147483647 w 744"/>
                <a:gd name="T69" fmla="*/ 2147483647 h 341"/>
                <a:gd name="T70" fmla="*/ 2147483647 w 744"/>
                <a:gd name="T71" fmla="*/ 2147483647 h 341"/>
                <a:gd name="T72" fmla="*/ 2147483647 w 744"/>
                <a:gd name="T73" fmla="*/ 2147483647 h 341"/>
                <a:gd name="T74" fmla="*/ 2147483647 w 744"/>
                <a:gd name="T75" fmla="*/ 2147483647 h 341"/>
                <a:gd name="T76" fmla="*/ 2147483647 w 744"/>
                <a:gd name="T77" fmla="*/ 2147483647 h 341"/>
                <a:gd name="T78" fmla="*/ 2147483647 w 744"/>
                <a:gd name="T79" fmla="*/ 2147483647 h 341"/>
                <a:gd name="T80" fmla="*/ 2147483647 w 744"/>
                <a:gd name="T81" fmla="*/ 2147483647 h 341"/>
                <a:gd name="T82" fmla="*/ 2147483647 w 744"/>
                <a:gd name="T83" fmla="*/ 2147483647 h 341"/>
                <a:gd name="T84" fmla="*/ 0 w 744"/>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4"/>
                <a:gd name="T130" fmla="*/ 0 h 341"/>
                <a:gd name="T131" fmla="*/ 744 w 74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4" h="341">
                  <a:moveTo>
                    <a:pt x="0" y="0"/>
                  </a:moveTo>
                  <a:lnTo>
                    <a:pt x="2" y="0"/>
                  </a:lnTo>
                  <a:lnTo>
                    <a:pt x="11" y="0"/>
                  </a:lnTo>
                  <a:lnTo>
                    <a:pt x="25" y="0"/>
                  </a:lnTo>
                  <a:lnTo>
                    <a:pt x="43" y="0"/>
                  </a:lnTo>
                  <a:lnTo>
                    <a:pt x="65" y="0"/>
                  </a:lnTo>
                  <a:lnTo>
                    <a:pt x="90" y="0"/>
                  </a:lnTo>
                  <a:lnTo>
                    <a:pt x="119" y="0"/>
                  </a:lnTo>
                  <a:lnTo>
                    <a:pt x="151" y="0"/>
                  </a:lnTo>
                  <a:lnTo>
                    <a:pt x="182" y="0"/>
                  </a:lnTo>
                  <a:lnTo>
                    <a:pt x="216" y="0"/>
                  </a:lnTo>
                  <a:lnTo>
                    <a:pt x="249" y="0"/>
                  </a:lnTo>
                  <a:lnTo>
                    <a:pt x="283" y="0"/>
                  </a:lnTo>
                  <a:lnTo>
                    <a:pt x="315" y="0"/>
                  </a:lnTo>
                  <a:lnTo>
                    <a:pt x="346" y="0"/>
                  </a:lnTo>
                  <a:lnTo>
                    <a:pt x="378" y="0"/>
                  </a:lnTo>
                  <a:lnTo>
                    <a:pt x="404" y="0"/>
                  </a:lnTo>
                  <a:lnTo>
                    <a:pt x="431" y="0"/>
                  </a:lnTo>
                  <a:lnTo>
                    <a:pt x="456" y="0"/>
                  </a:lnTo>
                  <a:lnTo>
                    <a:pt x="481" y="0"/>
                  </a:lnTo>
                  <a:lnTo>
                    <a:pt x="508" y="2"/>
                  </a:lnTo>
                  <a:lnTo>
                    <a:pt x="533" y="2"/>
                  </a:lnTo>
                  <a:lnTo>
                    <a:pt x="557" y="4"/>
                  </a:lnTo>
                  <a:lnTo>
                    <a:pt x="580" y="4"/>
                  </a:lnTo>
                  <a:lnTo>
                    <a:pt x="602" y="6"/>
                  </a:lnTo>
                  <a:lnTo>
                    <a:pt x="622" y="6"/>
                  </a:lnTo>
                  <a:lnTo>
                    <a:pt x="640" y="6"/>
                  </a:lnTo>
                  <a:lnTo>
                    <a:pt x="658" y="6"/>
                  </a:lnTo>
                  <a:lnTo>
                    <a:pt x="674" y="9"/>
                  </a:lnTo>
                  <a:lnTo>
                    <a:pt x="683" y="11"/>
                  </a:lnTo>
                  <a:lnTo>
                    <a:pt x="692" y="11"/>
                  </a:lnTo>
                  <a:lnTo>
                    <a:pt x="697" y="11"/>
                  </a:lnTo>
                  <a:lnTo>
                    <a:pt x="701" y="11"/>
                  </a:lnTo>
                  <a:lnTo>
                    <a:pt x="701" y="13"/>
                  </a:lnTo>
                  <a:lnTo>
                    <a:pt x="701" y="15"/>
                  </a:lnTo>
                  <a:lnTo>
                    <a:pt x="701" y="22"/>
                  </a:lnTo>
                  <a:lnTo>
                    <a:pt x="703" y="31"/>
                  </a:lnTo>
                  <a:lnTo>
                    <a:pt x="703" y="38"/>
                  </a:lnTo>
                  <a:lnTo>
                    <a:pt x="706" y="49"/>
                  </a:lnTo>
                  <a:lnTo>
                    <a:pt x="708" y="63"/>
                  </a:lnTo>
                  <a:lnTo>
                    <a:pt x="710" y="76"/>
                  </a:lnTo>
                  <a:lnTo>
                    <a:pt x="712" y="89"/>
                  </a:lnTo>
                  <a:lnTo>
                    <a:pt x="712" y="103"/>
                  </a:lnTo>
                  <a:lnTo>
                    <a:pt x="715" y="114"/>
                  </a:lnTo>
                  <a:lnTo>
                    <a:pt x="717" y="128"/>
                  </a:lnTo>
                  <a:lnTo>
                    <a:pt x="719" y="141"/>
                  </a:lnTo>
                  <a:lnTo>
                    <a:pt x="721" y="152"/>
                  </a:lnTo>
                  <a:lnTo>
                    <a:pt x="724" y="161"/>
                  </a:lnTo>
                  <a:lnTo>
                    <a:pt x="726" y="173"/>
                  </a:lnTo>
                  <a:lnTo>
                    <a:pt x="726" y="182"/>
                  </a:lnTo>
                  <a:lnTo>
                    <a:pt x="728" y="193"/>
                  </a:lnTo>
                  <a:lnTo>
                    <a:pt x="728" y="204"/>
                  </a:lnTo>
                  <a:lnTo>
                    <a:pt x="730" y="218"/>
                  </a:lnTo>
                  <a:lnTo>
                    <a:pt x="730" y="229"/>
                  </a:lnTo>
                  <a:lnTo>
                    <a:pt x="733" y="245"/>
                  </a:lnTo>
                  <a:lnTo>
                    <a:pt x="735" y="258"/>
                  </a:lnTo>
                  <a:lnTo>
                    <a:pt x="735" y="274"/>
                  </a:lnTo>
                  <a:lnTo>
                    <a:pt x="737" y="285"/>
                  </a:lnTo>
                  <a:lnTo>
                    <a:pt x="737" y="298"/>
                  </a:lnTo>
                  <a:lnTo>
                    <a:pt x="739" y="310"/>
                  </a:lnTo>
                  <a:lnTo>
                    <a:pt x="739" y="321"/>
                  </a:lnTo>
                  <a:lnTo>
                    <a:pt x="742" y="328"/>
                  </a:lnTo>
                  <a:lnTo>
                    <a:pt x="742" y="334"/>
                  </a:lnTo>
                  <a:lnTo>
                    <a:pt x="742" y="339"/>
                  </a:lnTo>
                  <a:lnTo>
                    <a:pt x="744" y="341"/>
                  </a:lnTo>
                  <a:lnTo>
                    <a:pt x="701" y="341"/>
                  </a:lnTo>
                  <a:lnTo>
                    <a:pt x="701" y="339"/>
                  </a:lnTo>
                  <a:lnTo>
                    <a:pt x="701" y="334"/>
                  </a:lnTo>
                  <a:lnTo>
                    <a:pt x="699" y="328"/>
                  </a:lnTo>
                  <a:lnTo>
                    <a:pt x="699" y="321"/>
                  </a:lnTo>
                  <a:lnTo>
                    <a:pt x="697" y="310"/>
                  </a:lnTo>
                  <a:lnTo>
                    <a:pt x="697" y="298"/>
                  </a:lnTo>
                  <a:lnTo>
                    <a:pt x="694" y="285"/>
                  </a:lnTo>
                  <a:lnTo>
                    <a:pt x="694" y="272"/>
                  </a:lnTo>
                  <a:lnTo>
                    <a:pt x="692" y="256"/>
                  </a:lnTo>
                  <a:lnTo>
                    <a:pt x="690" y="242"/>
                  </a:lnTo>
                  <a:lnTo>
                    <a:pt x="688" y="227"/>
                  </a:lnTo>
                  <a:lnTo>
                    <a:pt x="688" y="211"/>
                  </a:lnTo>
                  <a:lnTo>
                    <a:pt x="685" y="197"/>
                  </a:lnTo>
                  <a:lnTo>
                    <a:pt x="683" y="184"/>
                  </a:lnTo>
                  <a:lnTo>
                    <a:pt x="683" y="170"/>
                  </a:lnTo>
                  <a:lnTo>
                    <a:pt x="681" y="159"/>
                  </a:lnTo>
                  <a:lnTo>
                    <a:pt x="679" y="148"/>
                  </a:lnTo>
                  <a:lnTo>
                    <a:pt x="679" y="137"/>
                  </a:lnTo>
                  <a:lnTo>
                    <a:pt x="676" y="128"/>
                  </a:lnTo>
                  <a:lnTo>
                    <a:pt x="674" y="116"/>
                  </a:lnTo>
                  <a:lnTo>
                    <a:pt x="674" y="107"/>
                  </a:lnTo>
                  <a:lnTo>
                    <a:pt x="672" y="98"/>
                  </a:lnTo>
                  <a:lnTo>
                    <a:pt x="670" y="89"/>
                  </a:lnTo>
                  <a:lnTo>
                    <a:pt x="670" y="83"/>
                  </a:lnTo>
                  <a:lnTo>
                    <a:pt x="670" y="76"/>
                  </a:lnTo>
                  <a:lnTo>
                    <a:pt x="667" y="72"/>
                  </a:lnTo>
                  <a:lnTo>
                    <a:pt x="667" y="65"/>
                  </a:lnTo>
                  <a:lnTo>
                    <a:pt x="667" y="60"/>
                  </a:lnTo>
                  <a:lnTo>
                    <a:pt x="667" y="56"/>
                  </a:lnTo>
                  <a:lnTo>
                    <a:pt x="667" y="54"/>
                  </a:lnTo>
                  <a:lnTo>
                    <a:pt x="665" y="54"/>
                  </a:lnTo>
                  <a:lnTo>
                    <a:pt x="658" y="54"/>
                  </a:lnTo>
                  <a:lnTo>
                    <a:pt x="647" y="51"/>
                  </a:lnTo>
                  <a:lnTo>
                    <a:pt x="636" y="51"/>
                  </a:lnTo>
                  <a:lnTo>
                    <a:pt x="618" y="49"/>
                  </a:lnTo>
                  <a:lnTo>
                    <a:pt x="600" y="49"/>
                  </a:lnTo>
                  <a:lnTo>
                    <a:pt x="578" y="47"/>
                  </a:lnTo>
                  <a:lnTo>
                    <a:pt x="553" y="45"/>
                  </a:lnTo>
                  <a:lnTo>
                    <a:pt x="526" y="45"/>
                  </a:lnTo>
                  <a:lnTo>
                    <a:pt x="497" y="42"/>
                  </a:lnTo>
                  <a:lnTo>
                    <a:pt x="465" y="40"/>
                  </a:lnTo>
                  <a:lnTo>
                    <a:pt x="434" y="40"/>
                  </a:lnTo>
                  <a:lnTo>
                    <a:pt x="400" y="38"/>
                  </a:lnTo>
                  <a:lnTo>
                    <a:pt x="366" y="38"/>
                  </a:lnTo>
                  <a:lnTo>
                    <a:pt x="330" y="36"/>
                  </a:lnTo>
                  <a:lnTo>
                    <a:pt x="294" y="36"/>
                  </a:lnTo>
                  <a:lnTo>
                    <a:pt x="258" y="36"/>
                  </a:lnTo>
                  <a:lnTo>
                    <a:pt x="227" y="36"/>
                  </a:lnTo>
                  <a:lnTo>
                    <a:pt x="198" y="33"/>
                  </a:lnTo>
                  <a:lnTo>
                    <a:pt x="171" y="33"/>
                  </a:lnTo>
                  <a:lnTo>
                    <a:pt x="144" y="33"/>
                  </a:lnTo>
                  <a:lnTo>
                    <a:pt x="121" y="33"/>
                  </a:lnTo>
                  <a:lnTo>
                    <a:pt x="101" y="33"/>
                  </a:lnTo>
                  <a:lnTo>
                    <a:pt x="83" y="33"/>
                  </a:lnTo>
                  <a:lnTo>
                    <a:pt x="67" y="33"/>
                  </a:lnTo>
                  <a:lnTo>
                    <a:pt x="54" y="33"/>
                  </a:lnTo>
                  <a:lnTo>
                    <a:pt x="43" y="33"/>
                  </a:lnTo>
                  <a:lnTo>
                    <a:pt x="34" y="33"/>
                  </a:lnTo>
                  <a:lnTo>
                    <a:pt x="27" y="33"/>
                  </a:lnTo>
                  <a:lnTo>
                    <a:pt x="20" y="33"/>
                  </a:lnTo>
                  <a:lnTo>
                    <a:pt x="18"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7" name="Freeform 171"/>
            <p:cNvSpPr>
              <a:spLocks/>
            </p:cNvSpPr>
            <p:nvPr/>
          </p:nvSpPr>
          <p:spPr bwMode="auto">
            <a:xfrm>
              <a:off x="3667126" y="3106985"/>
              <a:ext cx="506413" cy="39687"/>
            </a:xfrm>
            <a:custGeom>
              <a:avLst/>
              <a:gdLst>
                <a:gd name="T0" fmla="*/ 0 w 319"/>
                <a:gd name="T1" fmla="*/ 2147483647 h 25"/>
                <a:gd name="T2" fmla="*/ 0 w 319"/>
                <a:gd name="T3" fmla="*/ 2147483647 h 25"/>
                <a:gd name="T4" fmla="*/ 2147483647 w 319"/>
                <a:gd name="T5" fmla="*/ 2147483647 h 25"/>
                <a:gd name="T6" fmla="*/ 2147483647 w 319"/>
                <a:gd name="T7" fmla="*/ 2147483647 h 25"/>
                <a:gd name="T8" fmla="*/ 2147483647 w 319"/>
                <a:gd name="T9" fmla="*/ 2147483647 h 25"/>
                <a:gd name="T10" fmla="*/ 2147483647 w 319"/>
                <a:gd name="T11" fmla="*/ 2147483647 h 25"/>
                <a:gd name="T12" fmla="*/ 2147483647 w 319"/>
                <a:gd name="T13" fmla="*/ 2147483647 h 25"/>
                <a:gd name="T14" fmla="*/ 2147483647 w 319"/>
                <a:gd name="T15" fmla="*/ 0 h 25"/>
                <a:gd name="T16" fmla="*/ 0 w 319"/>
                <a:gd name="T17" fmla="*/ 2147483647 h 25"/>
                <a:gd name="T18" fmla="*/ 0 w 319"/>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9"/>
                <a:gd name="T31" fmla="*/ 0 h 25"/>
                <a:gd name="T32" fmla="*/ 319 w 31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9" h="25">
                  <a:moveTo>
                    <a:pt x="0" y="3"/>
                  </a:moveTo>
                  <a:lnTo>
                    <a:pt x="0" y="25"/>
                  </a:lnTo>
                  <a:lnTo>
                    <a:pt x="97" y="23"/>
                  </a:lnTo>
                  <a:lnTo>
                    <a:pt x="213" y="25"/>
                  </a:lnTo>
                  <a:lnTo>
                    <a:pt x="319" y="25"/>
                  </a:lnTo>
                  <a:lnTo>
                    <a:pt x="317" y="9"/>
                  </a:lnTo>
                  <a:lnTo>
                    <a:pt x="220" y="5"/>
                  </a:lnTo>
                  <a:lnTo>
                    <a:pt x="112"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8" name="Freeform 172"/>
            <p:cNvSpPr>
              <a:spLocks/>
            </p:cNvSpPr>
            <p:nvPr/>
          </p:nvSpPr>
          <p:spPr bwMode="auto">
            <a:xfrm>
              <a:off x="2365376" y="2708523"/>
              <a:ext cx="723900" cy="149225"/>
            </a:xfrm>
            <a:custGeom>
              <a:avLst/>
              <a:gdLst>
                <a:gd name="T0" fmla="*/ 0 w 456"/>
                <a:gd name="T1" fmla="*/ 0 h 94"/>
                <a:gd name="T2" fmla="*/ 0 w 456"/>
                <a:gd name="T3" fmla="*/ 2147483647 h 94"/>
                <a:gd name="T4" fmla="*/ 2147483647 w 456"/>
                <a:gd name="T5" fmla="*/ 2147483647 h 94"/>
                <a:gd name="T6" fmla="*/ 2147483647 w 456"/>
                <a:gd name="T7" fmla="*/ 2147483647 h 94"/>
                <a:gd name="T8" fmla="*/ 0 w 456"/>
                <a:gd name="T9" fmla="*/ 0 h 94"/>
                <a:gd name="T10" fmla="*/ 0 w 456"/>
                <a:gd name="T11" fmla="*/ 0 h 94"/>
                <a:gd name="T12" fmla="*/ 0 60000 65536"/>
                <a:gd name="T13" fmla="*/ 0 60000 65536"/>
                <a:gd name="T14" fmla="*/ 0 60000 65536"/>
                <a:gd name="T15" fmla="*/ 0 60000 65536"/>
                <a:gd name="T16" fmla="*/ 0 60000 65536"/>
                <a:gd name="T17" fmla="*/ 0 60000 65536"/>
                <a:gd name="T18" fmla="*/ 0 w 456"/>
                <a:gd name="T19" fmla="*/ 0 h 94"/>
                <a:gd name="T20" fmla="*/ 456 w 4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56" h="94">
                  <a:moveTo>
                    <a:pt x="0" y="0"/>
                  </a:moveTo>
                  <a:lnTo>
                    <a:pt x="0" y="94"/>
                  </a:lnTo>
                  <a:lnTo>
                    <a:pt x="456" y="83"/>
                  </a:lnTo>
                  <a:lnTo>
                    <a:pt x="451"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09" name="Freeform 173"/>
            <p:cNvSpPr>
              <a:spLocks/>
            </p:cNvSpPr>
            <p:nvPr/>
          </p:nvSpPr>
          <p:spPr bwMode="auto">
            <a:xfrm>
              <a:off x="2325688" y="2683123"/>
              <a:ext cx="809625" cy="171450"/>
            </a:xfrm>
            <a:custGeom>
              <a:avLst/>
              <a:gdLst>
                <a:gd name="T0" fmla="*/ 2147483647 w 510"/>
                <a:gd name="T1" fmla="*/ 2147483647 h 108"/>
                <a:gd name="T2" fmla="*/ 2147483647 w 510"/>
                <a:gd name="T3" fmla="*/ 2147483647 h 108"/>
                <a:gd name="T4" fmla="*/ 2147483647 w 510"/>
                <a:gd name="T5" fmla="*/ 2147483647 h 108"/>
                <a:gd name="T6" fmla="*/ 2147483647 w 510"/>
                <a:gd name="T7" fmla="*/ 2147483647 h 108"/>
                <a:gd name="T8" fmla="*/ 2147483647 w 510"/>
                <a:gd name="T9" fmla="*/ 2147483647 h 108"/>
                <a:gd name="T10" fmla="*/ 2147483647 w 510"/>
                <a:gd name="T11" fmla="*/ 0 h 108"/>
                <a:gd name="T12" fmla="*/ 2147483647 w 510"/>
                <a:gd name="T13" fmla="*/ 0 h 108"/>
                <a:gd name="T14" fmla="*/ 2147483647 w 510"/>
                <a:gd name="T15" fmla="*/ 0 h 108"/>
                <a:gd name="T16" fmla="*/ 2147483647 w 510"/>
                <a:gd name="T17" fmla="*/ 0 h 108"/>
                <a:gd name="T18" fmla="*/ 2147483647 w 510"/>
                <a:gd name="T19" fmla="*/ 0 h 108"/>
                <a:gd name="T20" fmla="*/ 2147483647 w 510"/>
                <a:gd name="T21" fmla="*/ 2147483647 h 108"/>
                <a:gd name="T22" fmla="*/ 2147483647 w 510"/>
                <a:gd name="T23" fmla="*/ 2147483647 h 108"/>
                <a:gd name="T24" fmla="*/ 2147483647 w 510"/>
                <a:gd name="T25" fmla="*/ 2147483647 h 108"/>
                <a:gd name="T26" fmla="*/ 2147483647 w 510"/>
                <a:gd name="T27" fmla="*/ 2147483647 h 108"/>
                <a:gd name="T28" fmla="*/ 2147483647 w 510"/>
                <a:gd name="T29" fmla="*/ 2147483647 h 108"/>
                <a:gd name="T30" fmla="*/ 2147483647 w 510"/>
                <a:gd name="T31" fmla="*/ 2147483647 h 108"/>
                <a:gd name="T32" fmla="*/ 2147483647 w 510"/>
                <a:gd name="T33" fmla="*/ 2147483647 h 108"/>
                <a:gd name="T34" fmla="*/ 2147483647 w 510"/>
                <a:gd name="T35" fmla="*/ 2147483647 h 108"/>
                <a:gd name="T36" fmla="*/ 2147483647 w 510"/>
                <a:gd name="T37" fmla="*/ 2147483647 h 108"/>
                <a:gd name="T38" fmla="*/ 2147483647 w 510"/>
                <a:gd name="T39" fmla="*/ 2147483647 h 108"/>
                <a:gd name="T40" fmla="*/ 2147483647 w 510"/>
                <a:gd name="T41" fmla="*/ 2147483647 h 108"/>
                <a:gd name="T42" fmla="*/ 2147483647 w 510"/>
                <a:gd name="T43" fmla="*/ 2147483647 h 108"/>
                <a:gd name="T44" fmla="*/ 2147483647 w 510"/>
                <a:gd name="T45" fmla="*/ 2147483647 h 108"/>
                <a:gd name="T46" fmla="*/ 2147483647 w 510"/>
                <a:gd name="T47" fmla="*/ 2147483647 h 108"/>
                <a:gd name="T48" fmla="*/ 2147483647 w 510"/>
                <a:gd name="T49" fmla="*/ 2147483647 h 108"/>
                <a:gd name="T50" fmla="*/ 2147483647 w 510"/>
                <a:gd name="T51" fmla="*/ 2147483647 h 108"/>
                <a:gd name="T52" fmla="*/ 2147483647 w 510"/>
                <a:gd name="T53" fmla="*/ 2147483647 h 108"/>
                <a:gd name="T54" fmla="*/ 2147483647 w 510"/>
                <a:gd name="T55" fmla="*/ 2147483647 h 108"/>
                <a:gd name="T56" fmla="*/ 2147483647 w 510"/>
                <a:gd name="T57" fmla="*/ 2147483647 h 108"/>
                <a:gd name="T58" fmla="*/ 2147483647 w 510"/>
                <a:gd name="T59" fmla="*/ 2147483647 h 108"/>
                <a:gd name="T60" fmla="*/ 2147483647 w 510"/>
                <a:gd name="T61" fmla="*/ 2147483647 h 108"/>
                <a:gd name="T62" fmla="*/ 2147483647 w 510"/>
                <a:gd name="T63" fmla="*/ 2147483647 h 108"/>
                <a:gd name="T64" fmla="*/ 2147483647 w 510"/>
                <a:gd name="T65" fmla="*/ 2147483647 h 108"/>
                <a:gd name="T66" fmla="*/ 2147483647 w 510"/>
                <a:gd name="T67" fmla="*/ 2147483647 h 108"/>
                <a:gd name="T68" fmla="*/ 2147483647 w 510"/>
                <a:gd name="T69" fmla="*/ 2147483647 h 108"/>
                <a:gd name="T70" fmla="*/ 2147483647 w 510"/>
                <a:gd name="T71" fmla="*/ 2147483647 h 108"/>
                <a:gd name="T72" fmla="*/ 2147483647 w 510"/>
                <a:gd name="T73" fmla="*/ 2147483647 h 108"/>
                <a:gd name="T74" fmla="*/ 2147483647 w 510"/>
                <a:gd name="T75" fmla="*/ 2147483647 h 108"/>
                <a:gd name="T76" fmla="*/ 2147483647 w 510"/>
                <a:gd name="T77" fmla="*/ 2147483647 h 108"/>
                <a:gd name="T78" fmla="*/ 2147483647 w 510"/>
                <a:gd name="T79" fmla="*/ 2147483647 h 108"/>
                <a:gd name="T80" fmla="*/ 2147483647 w 510"/>
                <a:gd name="T81" fmla="*/ 2147483647 h 108"/>
                <a:gd name="T82" fmla="*/ 2147483647 w 510"/>
                <a:gd name="T83" fmla="*/ 2147483647 h 108"/>
                <a:gd name="T84" fmla="*/ 0 w 510"/>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108"/>
                <a:gd name="T131" fmla="*/ 510 w 51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108">
                  <a:moveTo>
                    <a:pt x="0" y="103"/>
                  </a:moveTo>
                  <a:lnTo>
                    <a:pt x="4" y="7"/>
                  </a:lnTo>
                  <a:lnTo>
                    <a:pt x="4" y="4"/>
                  </a:lnTo>
                  <a:lnTo>
                    <a:pt x="9" y="4"/>
                  </a:lnTo>
                  <a:lnTo>
                    <a:pt x="13" y="4"/>
                  </a:lnTo>
                  <a:lnTo>
                    <a:pt x="20" y="4"/>
                  </a:lnTo>
                  <a:lnTo>
                    <a:pt x="29" y="2"/>
                  </a:lnTo>
                  <a:lnTo>
                    <a:pt x="40" y="2"/>
                  </a:lnTo>
                  <a:lnTo>
                    <a:pt x="54" y="2"/>
                  </a:lnTo>
                  <a:lnTo>
                    <a:pt x="67" y="2"/>
                  </a:lnTo>
                  <a:lnTo>
                    <a:pt x="85" y="2"/>
                  </a:lnTo>
                  <a:lnTo>
                    <a:pt x="103" y="0"/>
                  </a:lnTo>
                  <a:lnTo>
                    <a:pt x="124" y="0"/>
                  </a:lnTo>
                  <a:lnTo>
                    <a:pt x="146" y="0"/>
                  </a:lnTo>
                  <a:lnTo>
                    <a:pt x="171" y="0"/>
                  </a:lnTo>
                  <a:lnTo>
                    <a:pt x="198" y="0"/>
                  </a:lnTo>
                  <a:lnTo>
                    <a:pt x="227" y="0"/>
                  </a:lnTo>
                  <a:lnTo>
                    <a:pt x="258" y="0"/>
                  </a:lnTo>
                  <a:lnTo>
                    <a:pt x="290" y="0"/>
                  </a:lnTo>
                  <a:lnTo>
                    <a:pt x="317" y="0"/>
                  </a:lnTo>
                  <a:lnTo>
                    <a:pt x="342" y="2"/>
                  </a:lnTo>
                  <a:lnTo>
                    <a:pt x="366" y="2"/>
                  </a:lnTo>
                  <a:lnTo>
                    <a:pt x="387" y="2"/>
                  </a:lnTo>
                  <a:lnTo>
                    <a:pt x="407" y="2"/>
                  </a:lnTo>
                  <a:lnTo>
                    <a:pt x="422" y="2"/>
                  </a:lnTo>
                  <a:lnTo>
                    <a:pt x="438" y="4"/>
                  </a:lnTo>
                  <a:lnTo>
                    <a:pt x="449" y="4"/>
                  </a:lnTo>
                  <a:lnTo>
                    <a:pt x="461" y="4"/>
                  </a:lnTo>
                  <a:lnTo>
                    <a:pt x="472" y="4"/>
                  </a:lnTo>
                  <a:lnTo>
                    <a:pt x="479" y="7"/>
                  </a:lnTo>
                  <a:lnTo>
                    <a:pt x="483" y="7"/>
                  </a:lnTo>
                  <a:lnTo>
                    <a:pt x="488" y="7"/>
                  </a:lnTo>
                  <a:lnTo>
                    <a:pt x="490" y="7"/>
                  </a:lnTo>
                  <a:lnTo>
                    <a:pt x="492" y="7"/>
                  </a:lnTo>
                  <a:lnTo>
                    <a:pt x="492" y="9"/>
                  </a:lnTo>
                  <a:lnTo>
                    <a:pt x="492" y="13"/>
                  </a:lnTo>
                  <a:lnTo>
                    <a:pt x="494" y="20"/>
                  </a:lnTo>
                  <a:lnTo>
                    <a:pt x="494" y="25"/>
                  </a:lnTo>
                  <a:lnTo>
                    <a:pt x="497" y="31"/>
                  </a:lnTo>
                  <a:lnTo>
                    <a:pt x="497" y="38"/>
                  </a:lnTo>
                  <a:lnTo>
                    <a:pt x="499" y="47"/>
                  </a:lnTo>
                  <a:lnTo>
                    <a:pt x="501" y="56"/>
                  </a:lnTo>
                  <a:lnTo>
                    <a:pt x="503" y="63"/>
                  </a:lnTo>
                  <a:lnTo>
                    <a:pt x="503" y="70"/>
                  </a:lnTo>
                  <a:lnTo>
                    <a:pt x="506" y="79"/>
                  </a:lnTo>
                  <a:lnTo>
                    <a:pt x="506" y="85"/>
                  </a:lnTo>
                  <a:lnTo>
                    <a:pt x="508" y="92"/>
                  </a:lnTo>
                  <a:lnTo>
                    <a:pt x="508" y="97"/>
                  </a:lnTo>
                  <a:lnTo>
                    <a:pt x="510" y="101"/>
                  </a:lnTo>
                  <a:lnTo>
                    <a:pt x="467" y="99"/>
                  </a:lnTo>
                  <a:lnTo>
                    <a:pt x="463" y="38"/>
                  </a:lnTo>
                  <a:lnTo>
                    <a:pt x="461" y="36"/>
                  </a:lnTo>
                  <a:lnTo>
                    <a:pt x="458" y="36"/>
                  </a:lnTo>
                  <a:lnTo>
                    <a:pt x="452" y="36"/>
                  </a:lnTo>
                  <a:lnTo>
                    <a:pt x="445" y="36"/>
                  </a:lnTo>
                  <a:lnTo>
                    <a:pt x="436" y="36"/>
                  </a:lnTo>
                  <a:lnTo>
                    <a:pt x="425" y="36"/>
                  </a:lnTo>
                  <a:lnTo>
                    <a:pt x="411" y="36"/>
                  </a:lnTo>
                  <a:lnTo>
                    <a:pt x="398" y="36"/>
                  </a:lnTo>
                  <a:lnTo>
                    <a:pt x="382" y="34"/>
                  </a:lnTo>
                  <a:lnTo>
                    <a:pt x="366" y="34"/>
                  </a:lnTo>
                  <a:lnTo>
                    <a:pt x="346" y="34"/>
                  </a:lnTo>
                  <a:lnTo>
                    <a:pt x="328" y="34"/>
                  </a:lnTo>
                  <a:lnTo>
                    <a:pt x="306" y="34"/>
                  </a:lnTo>
                  <a:lnTo>
                    <a:pt x="285" y="34"/>
                  </a:lnTo>
                  <a:lnTo>
                    <a:pt x="263" y="34"/>
                  </a:lnTo>
                  <a:lnTo>
                    <a:pt x="240" y="36"/>
                  </a:lnTo>
                  <a:lnTo>
                    <a:pt x="218" y="36"/>
                  </a:lnTo>
                  <a:lnTo>
                    <a:pt x="198" y="36"/>
                  </a:lnTo>
                  <a:lnTo>
                    <a:pt x="175" y="36"/>
                  </a:lnTo>
                  <a:lnTo>
                    <a:pt x="157" y="38"/>
                  </a:lnTo>
                  <a:lnTo>
                    <a:pt x="137" y="38"/>
                  </a:lnTo>
                  <a:lnTo>
                    <a:pt x="121" y="38"/>
                  </a:lnTo>
                  <a:lnTo>
                    <a:pt x="106" y="38"/>
                  </a:lnTo>
                  <a:lnTo>
                    <a:pt x="94" y="38"/>
                  </a:lnTo>
                  <a:lnTo>
                    <a:pt x="81" y="38"/>
                  </a:lnTo>
                  <a:lnTo>
                    <a:pt x="70" y="40"/>
                  </a:lnTo>
                  <a:lnTo>
                    <a:pt x="58" y="40"/>
                  </a:lnTo>
                  <a:lnTo>
                    <a:pt x="52" y="40"/>
                  </a:lnTo>
                  <a:lnTo>
                    <a:pt x="45" y="40"/>
                  </a:lnTo>
                  <a:lnTo>
                    <a:pt x="40" y="40"/>
                  </a:lnTo>
                  <a:lnTo>
                    <a:pt x="38" y="40"/>
                  </a:lnTo>
                  <a:lnTo>
                    <a:pt x="38" y="43"/>
                  </a:lnTo>
                  <a:lnTo>
                    <a:pt x="43" y="108"/>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0" name="Freeform 174"/>
            <p:cNvSpPr>
              <a:spLocks/>
            </p:cNvSpPr>
            <p:nvPr/>
          </p:nvSpPr>
          <p:spPr bwMode="auto">
            <a:xfrm>
              <a:off x="2133601" y="2811710"/>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1" name="Freeform 178"/>
            <p:cNvSpPr>
              <a:spLocks/>
            </p:cNvSpPr>
            <p:nvPr/>
          </p:nvSpPr>
          <p:spPr bwMode="auto">
            <a:xfrm>
              <a:off x="2971801" y="3286373"/>
              <a:ext cx="328613" cy="352425"/>
            </a:xfrm>
            <a:custGeom>
              <a:avLst/>
              <a:gdLst>
                <a:gd name="T0" fmla="*/ 0 w 207"/>
                <a:gd name="T1" fmla="*/ 2147483647 h 222"/>
                <a:gd name="T2" fmla="*/ 2147483647 w 207"/>
                <a:gd name="T3" fmla="*/ 2147483647 h 222"/>
                <a:gd name="T4" fmla="*/ 2147483647 w 207"/>
                <a:gd name="T5" fmla="*/ 0 h 222"/>
                <a:gd name="T6" fmla="*/ 2147483647 w 207"/>
                <a:gd name="T7" fmla="*/ 2147483647 h 222"/>
                <a:gd name="T8" fmla="*/ 2147483647 w 207"/>
                <a:gd name="T9" fmla="*/ 2147483647 h 222"/>
                <a:gd name="T10" fmla="*/ 0 w 207"/>
                <a:gd name="T11" fmla="*/ 2147483647 h 222"/>
                <a:gd name="T12" fmla="*/ 0 w 207"/>
                <a:gd name="T13" fmla="*/ 2147483647 h 222"/>
                <a:gd name="T14" fmla="*/ 0 60000 65536"/>
                <a:gd name="T15" fmla="*/ 0 60000 65536"/>
                <a:gd name="T16" fmla="*/ 0 60000 65536"/>
                <a:gd name="T17" fmla="*/ 0 60000 65536"/>
                <a:gd name="T18" fmla="*/ 0 60000 65536"/>
                <a:gd name="T19" fmla="*/ 0 60000 65536"/>
                <a:gd name="T20" fmla="*/ 0 60000 65536"/>
                <a:gd name="T21" fmla="*/ 0 w 207"/>
                <a:gd name="T22" fmla="*/ 0 h 222"/>
                <a:gd name="T23" fmla="*/ 207 w 20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22">
                  <a:moveTo>
                    <a:pt x="0" y="211"/>
                  </a:moveTo>
                  <a:lnTo>
                    <a:pt x="74" y="139"/>
                  </a:lnTo>
                  <a:lnTo>
                    <a:pt x="198" y="0"/>
                  </a:lnTo>
                  <a:lnTo>
                    <a:pt x="204" y="108"/>
                  </a:lnTo>
                  <a:lnTo>
                    <a:pt x="207" y="222"/>
                  </a:lnTo>
                  <a:lnTo>
                    <a:pt x="0" y="21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2" name="Freeform 179"/>
            <p:cNvSpPr>
              <a:spLocks/>
            </p:cNvSpPr>
            <p:nvPr/>
          </p:nvSpPr>
          <p:spPr bwMode="auto">
            <a:xfrm>
              <a:off x="4133851" y="3572123"/>
              <a:ext cx="271463" cy="112712"/>
            </a:xfrm>
            <a:custGeom>
              <a:avLst/>
              <a:gdLst>
                <a:gd name="T0" fmla="*/ 0 w 171"/>
                <a:gd name="T1" fmla="*/ 2147483647 h 71"/>
                <a:gd name="T2" fmla="*/ 2147483647 w 171"/>
                <a:gd name="T3" fmla="*/ 2147483647 h 71"/>
                <a:gd name="T4" fmla="*/ 2147483647 w 171"/>
                <a:gd name="T5" fmla="*/ 0 h 71"/>
                <a:gd name="T6" fmla="*/ 2147483647 w 171"/>
                <a:gd name="T7" fmla="*/ 2147483647 h 71"/>
                <a:gd name="T8" fmla="*/ 0 w 171"/>
                <a:gd name="T9" fmla="*/ 2147483647 h 71"/>
                <a:gd name="T10" fmla="*/ 0 w 171"/>
                <a:gd name="T11" fmla="*/ 2147483647 h 71"/>
                <a:gd name="T12" fmla="*/ 0 60000 65536"/>
                <a:gd name="T13" fmla="*/ 0 60000 65536"/>
                <a:gd name="T14" fmla="*/ 0 60000 65536"/>
                <a:gd name="T15" fmla="*/ 0 60000 65536"/>
                <a:gd name="T16" fmla="*/ 0 60000 65536"/>
                <a:gd name="T17" fmla="*/ 0 60000 65536"/>
                <a:gd name="T18" fmla="*/ 0 w 171"/>
                <a:gd name="T19" fmla="*/ 0 h 71"/>
                <a:gd name="T20" fmla="*/ 171 w 17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71" h="71">
                  <a:moveTo>
                    <a:pt x="0" y="47"/>
                  </a:moveTo>
                  <a:lnTo>
                    <a:pt x="86" y="18"/>
                  </a:lnTo>
                  <a:lnTo>
                    <a:pt x="164" y="0"/>
                  </a:lnTo>
                  <a:lnTo>
                    <a:pt x="171" y="71"/>
                  </a:lnTo>
                  <a:lnTo>
                    <a:pt x="0" y="47"/>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3" name="Freeform 189"/>
            <p:cNvSpPr>
              <a:spLocks/>
            </p:cNvSpPr>
            <p:nvPr/>
          </p:nvSpPr>
          <p:spPr bwMode="auto">
            <a:xfrm>
              <a:off x="3532188" y="3275260"/>
              <a:ext cx="106363" cy="96837"/>
            </a:xfrm>
            <a:custGeom>
              <a:avLst/>
              <a:gdLst>
                <a:gd name="T0" fmla="*/ 2147483647 w 67"/>
                <a:gd name="T1" fmla="*/ 0 h 61"/>
                <a:gd name="T2" fmla="*/ 0 w 67"/>
                <a:gd name="T3" fmla="*/ 2147483647 h 61"/>
                <a:gd name="T4" fmla="*/ 2147483647 w 67"/>
                <a:gd name="T5" fmla="*/ 2147483647 h 61"/>
                <a:gd name="T6" fmla="*/ 2147483647 w 67"/>
                <a:gd name="T7" fmla="*/ 2147483647 h 61"/>
                <a:gd name="T8" fmla="*/ 2147483647 w 67"/>
                <a:gd name="T9" fmla="*/ 0 h 61"/>
                <a:gd name="T10" fmla="*/ 2147483647 w 67"/>
                <a:gd name="T11" fmla="*/ 0 h 61"/>
                <a:gd name="T12" fmla="*/ 0 60000 65536"/>
                <a:gd name="T13" fmla="*/ 0 60000 65536"/>
                <a:gd name="T14" fmla="*/ 0 60000 65536"/>
                <a:gd name="T15" fmla="*/ 0 60000 65536"/>
                <a:gd name="T16" fmla="*/ 0 60000 65536"/>
                <a:gd name="T17" fmla="*/ 0 60000 65536"/>
                <a:gd name="T18" fmla="*/ 0 w 67"/>
                <a:gd name="T19" fmla="*/ 0 h 61"/>
                <a:gd name="T20" fmla="*/ 67 w 6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7" h="61">
                  <a:moveTo>
                    <a:pt x="2" y="0"/>
                  </a:moveTo>
                  <a:lnTo>
                    <a:pt x="0" y="61"/>
                  </a:lnTo>
                  <a:lnTo>
                    <a:pt x="67" y="61"/>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4" name="Freeform 190"/>
            <p:cNvSpPr>
              <a:spLocks/>
            </p:cNvSpPr>
            <p:nvPr/>
          </p:nvSpPr>
          <p:spPr bwMode="auto">
            <a:xfrm>
              <a:off x="3709988" y="3275260"/>
              <a:ext cx="106363" cy="100012"/>
            </a:xfrm>
            <a:custGeom>
              <a:avLst/>
              <a:gdLst>
                <a:gd name="T0" fmla="*/ 2147483647 w 67"/>
                <a:gd name="T1" fmla="*/ 0 h 63"/>
                <a:gd name="T2" fmla="*/ 0 w 67"/>
                <a:gd name="T3" fmla="*/ 2147483647 h 63"/>
                <a:gd name="T4" fmla="*/ 2147483647 w 67"/>
                <a:gd name="T5" fmla="*/ 2147483647 h 63"/>
                <a:gd name="T6" fmla="*/ 2147483647 w 67"/>
                <a:gd name="T7" fmla="*/ 2147483647 h 63"/>
                <a:gd name="T8" fmla="*/ 2147483647 w 67"/>
                <a:gd name="T9" fmla="*/ 0 h 63"/>
                <a:gd name="T10" fmla="*/ 2147483647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2" y="0"/>
                  </a:moveTo>
                  <a:lnTo>
                    <a:pt x="0" y="63"/>
                  </a:lnTo>
                  <a:lnTo>
                    <a:pt x="67" y="63"/>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5" name="Freeform 191"/>
            <p:cNvSpPr>
              <a:spLocks/>
            </p:cNvSpPr>
            <p:nvPr/>
          </p:nvSpPr>
          <p:spPr bwMode="auto">
            <a:xfrm>
              <a:off x="3887788" y="3278435"/>
              <a:ext cx="107950" cy="96837"/>
            </a:xfrm>
            <a:custGeom>
              <a:avLst/>
              <a:gdLst>
                <a:gd name="T0" fmla="*/ 2147483647 w 68"/>
                <a:gd name="T1" fmla="*/ 0 h 61"/>
                <a:gd name="T2" fmla="*/ 0 w 68"/>
                <a:gd name="T3" fmla="*/ 2147483647 h 61"/>
                <a:gd name="T4" fmla="*/ 2147483647 w 68"/>
                <a:gd name="T5" fmla="*/ 2147483647 h 61"/>
                <a:gd name="T6" fmla="*/ 2147483647 w 68"/>
                <a:gd name="T7" fmla="*/ 2147483647 h 61"/>
                <a:gd name="T8" fmla="*/ 2147483647 w 68"/>
                <a:gd name="T9" fmla="*/ 0 h 61"/>
                <a:gd name="T10" fmla="*/ 2147483647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5" y="0"/>
                  </a:moveTo>
                  <a:lnTo>
                    <a:pt x="0" y="61"/>
                  </a:lnTo>
                  <a:lnTo>
                    <a:pt x="68" y="61"/>
                  </a:lnTo>
                  <a:lnTo>
                    <a:pt x="68" y="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6" name="Freeform 192"/>
            <p:cNvSpPr>
              <a:spLocks/>
            </p:cNvSpPr>
            <p:nvPr/>
          </p:nvSpPr>
          <p:spPr bwMode="auto">
            <a:xfrm>
              <a:off x="4067176" y="3278435"/>
              <a:ext cx="106363" cy="96837"/>
            </a:xfrm>
            <a:custGeom>
              <a:avLst/>
              <a:gdLst>
                <a:gd name="T0" fmla="*/ 2147483647 w 67"/>
                <a:gd name="T1" fmla="*/ 0 h 61"/>
                <a:gd name="T2" fmla="*/ 0 w 67"/>
                <a:gd name="T3" fmla="*/ 2147483647 h 61"/>
                <a:gd name="T4" fmla="*/ 2147483647 w 67"/>
                <a:gd name="T5" fmla="*/ 2147483647 h 61"/>
                <a:gd name="T6" fmla="*/ 2147483647 w 67"/>
                <a:gd name="T7" fmla="*/ 2147483647 h 61"/>
                <a:gd name="T8" fmla="*/ 2147483647 w 67"/>
                <a:gd name="T9" fmla="*/ 0 h 61"/>
                <a:gd name="T10" fmla="*/ 2147483647 w 67"/>
                <a:gd name="T11" fmla="*/ 0 h 61"/>
                <a:gd name="T12" fmla="*/ 0 60000 65536"/>
                <a:gd name="T13" fmla="*/ 0 60000 65536"/>
                <a:gd name="T14" fmla="*/ 0 60000 65536"/>
                <a:gd name="T15" fmla="*/ 0 60000 65536"/>
                <a:gd name="T16" fmla="*/ 0 60000 65536"/>
                <a:gd name="T17" fmla="*/ 0 60000 65536"/>
                <a:gd name="T18" fmla="*/ 0 w 67"/>
                <a:gd name="T19" fmla="*/ 0 h 61"/>
                <a:gd name="T20" fmla="*/ 67 w 6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7" h="61">
                  <a:moveTo>
                    <a:pt x="4" y="0"/>
                  </a:moveTo>
                  <a:lnTo>
                    <a:pt x="0" y="61"/>
                  </a:lnTo>
                  <a:lnTo>
                    <a:pt x="67" y="61"/>
                  </a:lnTo>
                  <a:lnTo>
                    <a:pt x="67"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7" name="Freeform 193"/>
            <p:cNvSpPr>
              <a:spLocks/>
            </p:cNvSpPr>
            <p:nvPr/>
          </p:nvSpPr>
          <p:spPr bwMode="auto">
            <a:xfrm>
              <a:off x="4244976" y="3283198"/>
              <a:ext cx="106363" cy="92075"/>
            </a:xfrm>
            <a:custGeom>
              <a:avLst/>
              <a:gdLst>
                <a:gd name="T0" fmla="*/ 2147483647 w 67"/>
                <a:gd name="T1" fmla="*/ 0 h 58"/>
                <a:gd name="T2" fmla="*/ 0 w 67"/>
                <a:gd name="T3" fmla="*/ 2147483647 h 58"/>
                <a:gd name="T4" fmla="*/ 2147483647 w 67"/>
                <a:gd name="T5" fmla="*/ 2147483647 h 58"/>
                <a:gd name="T6" fmla="*/ 2147483647 w 67"/>
                <a:gd name="T7" fmla="*/ 2147483647 h 58"/>
                <a:gd name="T8" fmla="*/ 2147483647 w 67"/>
                <a:gd name="T9" fmla="*/ 0 h 58"/>
                <a:gd name="T10" fmla="*/ 2147483647 w 67"/>
                <a:gd name="T11" fmla="*/ 0 h 58"/>
                <a:gd name="T12" fmla="*/ 0 60000 65536"/>
                <a:gd name="T13" fmla="*/ 0 60000 65536"/>
                <a:gd name="T14" fmla="*/ 0 60000 65536"/>
                <a:gd name="T15" fmla="*/ 0 60000 65536"/>
                <a:gd name="T16" fmla="*/ 0 60000 65536"/>
                <a:gd name="T17" fmla="*/ 0 60000 65536"/>
                <a:gd name="T18" fmla="*/ 0 w 67"/>
                <a:gd name="T19" fmla="*/ 0 h 58"/>
                <a:gd name="T20" fmla="*/ 67 w 67"/>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7" h="58">
                  <a:moveTo>
                    <a:pt x="2" y="0"/>
                  </a:moveTo>
                  <a:lnTo>
                    <a:pt x="0" y="58"/>
                  </a:lnTo>
                  <a:lnTo>
                    <a:pt x="67" y="58"/>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8" name="Freeform 195"/>
            <p:cNvSpPr>
              <a:spLocks/>
            </p:cNvSpPr>
            <p:nvPr/>
          </p:nvSpPr>
          <p:spPr bwMode="auto">
            <a:xfrm>
              <a:off x="2254251" y="3121273"/>
              <a:ext cx="106363" cy="104775"/>
            </a:xfrm>
            <a:custGeom>
              <a:avLst/>
              <a:gdLst>
                <a:gd name="T0" fmla="*/ 0 w 67"/>
                <a:gd name="T1" fmla="*/ 2147483647 h 66"/>
                <a:gd name="T2" fmla="*/ 0 w 67"/>
                <a:gd name="T3" fmla="*/ 2147483647 h 66"/>
                <a:gd name="T4" fmla="*/ 2147483647 w 67"/>
                <a:gd name="T5" fmla="*/ 2147483647 h 66"/>
                <a:gd name="T6" fmla="*/ 2147483647 w 67"/>
                <a:gd name="T7" fmla="*/ 0 h 66"/>
                <a:gd name="T8" fmla="*/ 0 w 67"/>
                <a:gd name="T9" fmla="*/ 2147483647 h 66"/>
                <a:gd name="T10" fmla="*/ 0 w 67"/>
                <a:gd name="T11" fmla="*/ 2147483647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0" y="5"/>
                  </a:moveTo>
                  <a:lnTo>
                    <a:pt x="0" y="66"/>
                  </a:lnTo>
                  <a:lnTo>
                    <a:pt x="67"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19" name="Freeform 196"/>
            <p:cNvSpPr>
              <a:spLocks/>
            </p:cNvSpPr>
            <p:nvPr/>
          </p:nvSpPr>
          <p:spPr bwMode="auto">
            <a:xfrm>
              <a:off x="2432051" y="3114923"/>
              <a:ext cx="104775" cy="103187"/>
            </a:xfrm>
            <a:custGeom>
              <a:avLst/>
              <a:gdLst>
                <a:gd name="T0" fmla="*/ 0 w 66"/>
                <a:gd name="T1" fmla="*/ 2147483647 h 65"/>
                <a:gd name="T2" fmla="*/ 0 w 66"/>
                <a:gd name="T3" fmla="*/ 2147483647 h 65"/>
                <a:gd name="T4" fmla="*/ 2147483647 w 66"/>
                <a:gd name="T5" fmla="*/ 2147483647 h 65"/>
                <a:gd name="T6" fmla="*/ 2147483647 w 66"/>
                <a:gd name="T7" fmla="*/ 0 h 65"/>
                <a:gd name="T8" fmla="*/ 0 w 66"/>
                <a:gd name="T9" fmla="*/ 2147483647 h 65"/>
                <a:gd name="T10" fmla="*/ 0 w 66"/>
                <a:gd name="T11" fmla="*/ 2147483647 h 65"/>
                <a:gd name="T12" fmla="*/ 0 60000 65536"/>
                <a:gd name="T13" fmla="*/ 0 60000 65536"/>
                <a:gd name="T14" fmla="*/ 0 60000 65536"/>
                <a:gd name="T15" fmla="*/ 0 60000 65536"/>
                <a:gd name="T16" fmla="*/ 0 60000 65536"/>
                <a:gd name="T17" fmla="*/ 0 60000 65536"/>
                <a:gd name="T18" fmla="*/ 0 w 66"/>
                <a:gd name="T19" fmla="*/ 0 h 65"/>
                <a:gd name="T20" fmla="*/ 66 w 6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6" h="65">
                  <a:moveTo>
                    <a:pt x="0" y="2"/>
                  </a:moveTo>
                  <a:lnTo>
                    <a:pt x="0" y="65"/>
                  </a:lnTo>
                  <a:lnTo>
                    <a:pt x="66" y="61"/>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0" name="Freeform 197"/>
            <p:cNvSpPr>
              <a:spLocks/>
            </p:cNvSpPr>
            <p:nvPr/>
          </p:nvSpPr>
          <p:spPr bwMode="auto">
            <a:xfrm>
              <a:off x="2611438" y="3106985"/>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1" name="Freeform 198"/>
            <p:cNvSpPr>
              <a:spLocks/>
            </p:cNvSpPr>
            <p:nvPr/>
          </p:nvSpPr>
          <p:spPr bwMode="auto">
            <a:xfrm>
              <a:off x="2786063" y="3100635"/>
              <a:ext cx="111125" cy="96837"/>
            </a:xfrm>
            <a:custGeom>
              <a:avLst/>
              <a:gdLst>
                <a:gd name="T0" fmla="*/ 0 w 70"/>
                <a:gd name="T1" fmla="*/ 2147483647 h 61"/>
                <a:gd name="T2" fmla="*/ 2147483647 w 70"/>
                <a:gd name="T3" fmla="*/ 2147483647 h 61"/>
                <a:gd name="T4" fmla="*/ 2147483647 w 70"/>
                <a:gd name="T5" fmla="*/ 2147483647 h 61"/>
                <a:gd name="T6" fmla="*/ 2147483647 w 70"/>
                <a:gd name="T7" fmla="*/ 0 h 61"/>
                <a:gd name="T8" fmla="*/ 0 w 70"/>
                <a:gd name="T9" fmla="*/ 2147483647 h 61"/>
                <a:gd name="T10" fmla="*/ 0 w 70"/>
                <a:gd name="T11" fmla="*/ 2147483647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0" y="2"/>
                  </a:moveTo>
                  <a:lnTo>
                    <a:pt x="2" y="61"/>
                  </a:lnTo>
                  <a:lnTo>
                    <a:pt x="70" y="58"/>
                  </a:lnTo>
                  <a:lnTo>
                    <a:pt x="6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2" name="Freeform 199"/>
            <p:cNvSpPr>
              <a:spLocks/>
            </p:cNvSpPr>
            <p:nvPr/>
          </p:nvSpPr>
          <p:spPr bwMode="auto">
            <a:xfrm>
              <a:off x="2968626" y="3089523"/>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2"/>
                  </a:moveTo>
                  <a:lnTo>
                    <a:pt x="0" y="63"/>
                  </a:lnTo>
                  <a:lnTo>
                    <a:pt x="65" y="61"/>
                  </a:lnTo>
                  <a:lnTo>
                    <a:pt x="6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3" name="Freeform 200"/>
            <p:cNvSpPr>
              <a:spLocks/>
            </p:cNvSpPr>
            <p:nvPr/>
          </p:nvSpPr>
          <p:spPr bwMode="auto">
            <a:xfrm>
              <a:off x="3146426" y="3092698"/>
              <a:ext cx="103188" cy="96837"/>
            </a:xfrm>
            <a:custGeom>
              <a:avLst/>
              <a:gdLst>
                <a:gd name="T0" fmla="*/ 0 w 65"/>
                <a:gd name="T1" fmla="*/ 0 h 61"/>
                <a:gd name="T2" fmla="*/ 0 w 65"/>
                <a:gd name="T3" fmla="*/ 2147483647 h 61"/>
                <a:gd name="T4" fmla="*/ 2147483647 w 65"/>
                <a:gd name="T5" fmla="*/ 2147483647 h 61"/>
                <a:gd name="T6" fmla="*/ 2147483647 w 65"/>
                <a:gd name="T7" fmla="*/ 0 h 61"/>
                <a:gd name="T8" fmla="*/ 0 w 65"/>
                <a:gd name="T9" fmla="*/ 0 h 61"/>
                <a:gd name="T10" fmla="*/ 0 w 65"/>
                <a:gd name="T11" fmla="*/ 0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0"/>
                  </a:moveTo>
                  <a:lnTo>
                    <a:pt x="0" y="61"/>
                  </a:lnTo>
                  <a:lnTo>
                    <a:pt x="65" y="59"/>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4" name="Freeform 201"/>
            <p:cNvSpPr>
              <a:spLocks/>
            </p:cNvSpPr>
            <p:nvPr/>
          </p:nvSpPr>
          <p:spPr bwMode="auto">
            <a:xfrm>
              <a:off x="2262188" y="3286373"/>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4"/>
                  </a:moveTo>
                  <a:lnTo>
                    <a:pt x="0" y="63"/>
                  </a:lnTo>
                  <a:lnTo>
                    <a:pt x="65" y="60"/>
                  </a:lnTo>
                  <a:lnTo>
                    <a:pt x="6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5" name="Freeform 202"/>
            <p:cNvSpPr>
              <a:spLocks/>
            </p:cNvSpPr>
            <p:nvPr/>
          </p:nvSpPr>
          <p:spPr bwMode="auto">
            <a:xfrm>
              <a:off x="2439988" y="3278435"/>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5"/>
                  </a:moveTo>
                  <a:lnTo>
                    <a:pt x="0" y="63"/>
                  </a:lnTo>
                  <a:lnTo>
                    <a:pt x="65"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6" name="Freeform 203"/>
            <p:cNvSpPr>
              <a:spLocks/>
            </p:cNvSpPr>
            <p:nvPr/>
          </p:nvSpPr>
          <p:spPr bwMode="auto">
            <a:xfrm>
              <a:off x="2617788" y="3272085"/>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2"/>
                  </a:moveTo>
                  <a:lnTo>
                    <a:pt x="0" y="63"/>
                  </a:lnTo>
                  <a:lnTo>
                    <a:pt x="68" y="60"/>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7" name="Freeform 204"/>
            <p:cNvSpPr>
              <a:spLocks/>
            </p:cNvSpPr>
            <p:nvPr/>
          </p:nvSpPr>
          <p:spPr bwMode="auto">
            <a:xfrm>
              <a:off x="2797176" y="3264148"/>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8" name="Freeform 206"/>
            <p:cNvSpPr>
              <a:spLocks/>
            </p:cNvSpPr>
            <p:nvPr/>
          </p:nvSpPr>
          <p:spPr bwMode="auto">
            <a:xfrm>
              <a:off x="2974975" y="3257798"/>
              <a:ext cx="106362" cy="95250"/>
            </a:xfrm>
            <a:custGeom>
              <a:avLst/>
              <a:gdLst>
                <a:gd name="T0" fmla="*/ 0 w 67"/>
                <a:gd name="T1" fmla="*/ 0 h 60"/>
                <a:gd name="T2" fmla="*/ 0 w 67"/>
                <a:gd name="T3" fmla="*/ 2147483647 h 60"/>
                <a:gd name="T4" fmla="*/ 2147483647 w 67"/>
                <a:gd name="T5" fmla="*/ 2147483647 h 60"/>
                <a:gd name="T6" fmla="*/ 2147483647 w 67"/>
                <a:gd name="T7" fmla="*/ 0 h 60"/>
                <a:gd name="T8" fmla="*/ 0 w 67"/>
                <a:gd name="T9" fmla="*/ 0 h 60"/>
                <a:gd name="T10" fmla="*/ 0 w 67"/>
                <a:gd name="T11" fmla="*/ 0 h 60"/>
                <a:gd name="T12" fmla="*/ 0 60000 65536"/>
                <a:gd name="T13" fmla="*/ 0 60000 65536"/>
                <a:gd name="T14" fmla="*/ 0 60000 65536"/>
                <a:gd name="T15" fmla="*/ 0 60000 65536"/>
                <a:gd name="T16" fmla="*/ 0 60000 65536"/>
                <a:gd name="T17" fmla="*/ 0 60000 65536"/>
                <a:gd name="T18" fmla="*/ 0 w 67"/>
                <a:gd name="T19" fmla="*/ 0 h 60"/>
                <a:gd name="T20" fmla="*/ 67 w 6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7" h="60">
                  <a:moveTo>
                    <a:pt x="0" y="0"/>
                  </a:moveTo>
                  <a:lnTo>
                    <a:pt x="0" y="60"/>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29" name="Freeform 207"/>
            <p:cNvSpPr>
              <a:spLocks/>
            </p:cNvSpPr>
            <p:nvPr/>
          </p:nvSpPr>
          <p:spPr bwMode="auto">
            <a:xfrm>
              <a:off x="3152775" y="3257798"/>
              <a:ext cx="107950" cy="95250"/>
            </a:xfrm>
            <a:custGeom>
              <a:avLst/>
              <a:gdLst>
                <a:gd name="T0" fmla="*/ 0 w 68"/>
                <a:gd name="T1" fmla="*/ 0 h 60"/>
                <a:gd name="T2" fmla="*/ 0 w 68"/>
                <a:gd name="T3" fmla="*/ 2147483647 h 60"/>
                <a:gd name="T4" fmla="*/ 2147483647 w 68"/>
                <a:gd name="T5" fmla="*/ 2147483647 h 60"/>
                <a:gd name="T6" fmla="*/ 2147483647 w 68"/>
                <a:gd name="T7" fmla="*/ 0 h 60"/>
                <a:gd name="T8" fmla="*/ 0 w 68"/>
                <a:gd name="T9" fmla="*/ 0 h 60"/>
                <a:gd name="T10" fmla="*/ 0 w 68"/>
                <a:gd name="T11" fmla="*/ 0 h 60"/>
                <a:gd name="T12" fmla="*/ 0 60000 65536"/>
                <a:gd name="T13" fmla="*/ 0 60000 65536"/>
                <a:gd name="T14" fmla="*/ 0 60000 65536"/>
                <a:gd name="T15" fmla="*/ 0 60000 65536"/>
                <a:gd name="T16" fmla="*/ 0 60000 65536"/>
                <a:gd name="T17" fmla="*/ 0 60000 65536"/>
                <a:gd name="T18" fmla="*/ 0 w 68"/>
                <a:gd name="T19" fmla="*/ 0 h 60"/>
                <a:gd name="T20" fmla="*/ 68 w 6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8" h="60">
                  <a:moveTo>
                    <a:pt x="0" y="0"/>
                  </a:moveTo>
                  <a:lnTo>
                    <a:pt x="0" y="60"/>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0" name="Freeform 208"/>
            <p:cNvSpPr>
              <a:spLocks/>
            </p:cNvSpPr>
            <p:nvPr/>
          </p:nvSpPr>
          <p:spPr bwMode="auto">
            <a:xfrm>
              <a:off x="2268538" y="3453061"/>
              <a:ext cx="103187" cy="96837"/>
            </a:xfrm>
            <a:custGeom>
              <a:avLst/>
              <a:gdLst>
                <a:gd name="T0" fmla="*/ 0 w 65"/>
                <a:gd name="T1" fmla="*/ 2147483647 h 61"/>
                <a:gd name="T2" fmla="*/ 0 w 65"/>
                <a:gd name="T3" fmla="*/ 2147483647 h 61"/>
                <a:gd name="T4" fmla="*/ 2147483647 w 65"/>
                <a:gd name="T5" fmla="*/ 2147483647 h 61"/>
                <a:gd name="T6" fmla="*/ 2147483647 w 65"/>
                <a:gd name="T7" fmla="*/ 0 h 61"/>
                <a:gd name="T8" fmla="*/ 0 w 65"/>
                <a:gd name="T9" fmla="*/ 2147483647 h 61"/>
                <a:gd name="T10" fmla="*/ 0 w 65"/>
                <a:gd name="T11" fmla="*/ 2147483647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3"/>
                  </a:moveTo>
                  <a:lnTo>
                    <a:pt x="0" y="61"/>
                  </a:lnTo>
                  <a:lnTo>
                    <a:pt x="65"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1" name="Freeform 209"/>
            <p:cNvSpPr>
              <a:spLocks/>
            </p:cNvSpPr>
            <p:nvPr/>
          </p:nvSpPr>
          <p:spPr bwMode="auto">
            <a:xfrm>
              <a:off x="2446338" y="3443536"/>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4"/>
                  </a:moveTo>
                  <a:lnTo>
                    <a:pt x="0" y="63"/>
                  </a:lnTo>
                  <a:lnTo>
                    <a:pt x="68" y="60"/>
                  </a:lnTo>
                  <a:lnTo>
                    <a:pt x="6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2" name="Freeform 210"/>
            <p:cNvSpPr>
              <a:spLocks/>
            </p:cNvSpPr>
            <p:nvPr/>
          </p:nvSpPr>
          <p:spPr bwMode="auto">
            <a:xfrm>
              <a:off x="2622550" y="3435598"/>
              <a:ext cx="109537" cy="100012"/>
            </a:xfrm>
            <a:custGeom>
              <a:avLst/>
              <a:gdLst>
                <a:gd name="T0" fmla="*/ 0 w 69"/>
                <a:gd name="T1" fmla="*/ 0 h 63"/>
                <a:gd name="T2" fmla="*/ 2147483647 w 69"/>
                <a:gd name="T3" fmla="*/ 2147483647 h 63"/>
                <a:gd name="T4" fmla="*/ 2147483647 w 69"/>
                <a:gd name="T5" fmla="*/ 2147483647 h 63"/>
                <a:gd name="T6" fmla="*/ 2147483647 w 69"/>
                <a:gd name="T7" fmla="*/ 0 h 63"/>
                <a:gd name="T8" fmla="*/ 0 w 69"/>
                <a:gd name="T9" fmla="*/ 0 h 63"/>
                <a:gd name="T10" fmla="*/ 0 w 69"/>
                <a:gd name="T11" fmla="*/ 0 h 63"/>
                <a:gd name="T12" fmla="*/ 0 60000 65536"/>
                <a:gd name="T13" fmla="*/ 0 60000 65536"/>
                <a:gd name="T14" fmla="*/ 0 60000 65536"/>
                <a:gd name="T15" fmla="*/ 0 60000 65536"/>
                <a:gd name="T16" fmla="*/ 0 60000 65536"/>
                <a:gd name="T17" fmla="*/ 0 60000 65536"/>
                <a:gd name="T18" fmla="*/ 0 w 69"/>
                <a:gd name="T19" fmla="*/ 0 h 63"/>
                <a:gd name="T20" fmla="*/ 69 w 69"/>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9" h="63">
                  <a:moveTo>
                    <a:pt x="0" y="0"/>
                  </a:moveTo>
                  <a:lnTo>
                    <a:pt x="2" y="63"/>
                  </a:lnTo>
                  <a:lnTo>
                    <a:pt x="69" y="59"/>
                  </a:lnTo>
                  <a:lnTo>
                    <a:pt x="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3" name="Freeform 211"/>
            <p:cNvSpPr>
              <a:spLocks/>
            </p:cNvSpPr>
            <p:nvPr/>
          </p:nvSpPr>
          <p:spPr bwMode="auto">
            <a:xfrm>
              <a:off x="2803525" y="3424486"/>
              <a:ext cx="103187" cy="104775"/>
            </a:xfrm>
            <a:custGeom>
              <a:avLst/>
              <a:gdLst>
                <a:gd name="T0" fmla="*/ 0 w 65"/>
                <a:gd name="T1" fmla="*/ 2147483647 h 66"/>
                <a:gd name="T2" fmla="*/ 2147483647 w 65"/>
                <a:gd name="T3" fmla="*/ 2147483647 h 66"/>
                <a:gd name="T4" fmla="*/ 2147483647 w 65"/>
                <a:gd name="T5" fmla="*/ 2147483647 h 66"/>
                <a:gd name="T6" fmla="*/ 2147483647 w 65"/>
                <a:gd name="T7" fmla="*/ 0 h 66"/>
                <a:gd name="T8" fmla="*/ 0 w 65"/>
                <a:gd name="T9" fmla="*/ 2147483647 h 66"/>
                <a:gd name="T10" fmla="*/ 0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0" y="3"/>
                  </a:moveTo>
                  <a:lnTo>
                    <a:pt x="2" y="66"/>
                  </a:lnTo>
                  <a:lnTo>
                    <a:pt x="65" y="61"/>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4" name="Freeform 212"/>
            <p:cNvSpPr>
              <a:spLocks/>
            </p:cNvSpPr>
            <p:nvPr/>
          </p:nvSpPr>
          <p:spPr bwMode="auto">
            <a:xfrm>
              <a:off x="2981325" y="3421311"/>
              <a:ext cx="107950" cy="96837"/>
            </a:xfrm>
            <a:custGeom>
              <a:avLst/>
              <a:gdLst>
                <a:gd name="T0" fmla="*/ 0 w 68"/>
                <a:gd name="T1" fmla="*/ 0 h 61"/>
                <a:gd name="T2" fmla="*/ 0 w 68"/>
                <a:gd name="T3" fmla="*/ 2147483647 h 61"/>
                <a:gd name="T4" fmla="*/ 2147483647 w 68"/>
                <a:gd name="T5" fmla="*/ 2147483647 h 61"/>
                <a:gd name="T6" fmla="*/ 2147483647 w 68"/>
                <a:gd name="T7" fmla="*/ 0 h 61"/>
                <a:gd name="T8" fmla="*/ 0 w 68"/>
                <a:gd name="T9" fmla="*/ 0 h 61"/>
                <a:gd name="T10" fmla="*/ 0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0" y="0"/>
                  </a:moveTo>
                  <a:lnTo>
                    <a:pt x="0" y="61"/>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5" name="Freeform 213"/>
            <p:cNvSpPr>
              <a:spLocks/>
            </p:cNvSpPr>
            <p:nvPr/>
          </p:nvSpPr>
          <p:spPr bwMode="auto">
            <a:xfrm>
              <a:off x="3160713" y="3421311"/>
              <a:ext cx="106362" cy="100012"/>
            </a:xfrm>
            <a:custGeom>
              <a:avLst/>
              <a:gdLst>
                <a:gd name="T0" fmla="*/ 0 w 67"/>
                <a:gd name="T1" fmla="*/ 0 h 63"/>
                <a:gd name="T2" fmla="*/ 0 w 67"/>
                <a:gd name="T3" fmla="*/ 2147483647 h 63"/>
                <a:gd name="T4" fmla="*/ 2147483647 w 67"/>
                <a:gd name="T5" fmla="*/ 2147483647 h 63"/>
                <a:gd name="T6" fmla="*/ 2147483647 w 67"/>
                <a:gd name="T7" fmla="*/ 0 h 63"/>
                <a:gd name="T8" fmla="*/ 0 w 67"/>
                <a:gd name="T9" fmla="*/ 0 h 63"/>
                <a:gd name="T10" fmla="*/ 0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0"/>
                  </a:moveTo>
                  <a:lnTo>
                    <a:pt x="0" y="63"/>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6" name="Freeform 214"/>
            <p:cNvSpPr>
              <a:spLocks/>
            </p:cNvSpPr>
            <p:nvPr/>
          </p:nvSpPr>
          <p:spPr bwMode="auto">
            <a:xfrm>
              <a:off x="3535363" y="3424486"/>
              <a:ext cx="106362" cy="100012"/>
            </a:xfrm>
            <a:custGeom>
              <a:avLst/>
              <a:gdLst>
                <a:gd name="T0" fmla="*/ 2147483647 w 67"/>
                <a:gd name="T1" fmla="*/ 0 h 63"/>
                <a:gd name="T2" fmla="*/ 0 w 67"/>
                <a:gd name="T3" fmla="*/ 2147483647 h 63"/>
                <a:gd name="T4" fmla="*/ 2147483647 w 67"/>
                <a:gd name="T5" fmla="*/ 2147483647 h 63"/>
                <a:gd name="T6" fmla="*/ 2147483647 w 67"/>
                <a:gd name="T7" fmla="*/ 2147483647 h 63"/>
                <a:gd name="T8" fmla="*/ 2147483647 w 67"/>
                <a:gd name="T9" fmla="*/ 0 h 63"/>
                <a:gd name="T10" fmla="*/ 2147483647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2" y="0"/>
                  </a:moveTo>
                  <a:lnTo>
                    <a:pt x="0" y="63"/>
                  </a:lnTo>
                  <a:lnTo>
                    <a:pt x="67" y="63"/>
                  </a:lnTo>
                  <a:lnTo>
                    <a:pt x="67"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7" name="Freeform 215"/>
            <p:cNvSpPr>
              <a:spLocks/>
            </p:cNvSpPr>
            <p:nvPr/>
          </p:nvSpPr>
          <p:spPr bwMode="auto">
            <a:xfrm>
              <a:off x="3713163" y="3429248"/>
              <a:ext cx="103187" cy="95250"/>
            </a:xfrm>
            <a:custGeom>
              <a:avLst/>
              <a:gdLst>
                <a:gd name="T0" fmla="*/ 2147483647 w 65"/>
                <a:gd name="T1" fmla="*/ 0 h 60"/>
                <a:gd name="T2" fmla="*/ 0 w 65"/>
                <a:gd name="T3" fmla="*/ 2147483647 h 60"/>
                <a:gd name="T4" fmla="*/ 2147483647 w 65"/>
                <a:gd name="T5" fmla="*/ 2147483647 h 60"/>
                <a:gd name="T6" fmla="*/ 2147483647 w 65"/>
                <a:gd name="T7" fmla="*/ 2147483647 h 60"/>
                <a:gd name="T8" fmla="*/ 2147483647 w 65"/>
                <a:gd name="T9" fmla="*/ 0 h 60"/>
                <a:gd name="T10" fmla="*/ 2147483647 w 65"/>
                <a:gd name="T11" fmla="*/ 0 h 60"/>
                <a:gd name="T12" fmla="*/ 0 60000 65536"/>
                <a:gd name="T13" fmla="*/ 0 60000 65536"/>
                <a:gd name="T14" fmla="*/ 0 60000 65536"/>
                <a:gd name="T15" fmla="*/ 0 60000 65536"/>
                <a:gd name="T16" fmla="*/ 0 60000 65536"/>
                <a:gd name="T17" fmla="*/ 0 60000 65536"/>
                <a:gd name="T18" fmla="*/ 0 w 65"/>
                <a:gd name="T19" fmla="*/ 0 h 60"/>
                <a:gd name="T20" fmla="*/ 65 w 6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5" h="60">
                  <a:moveTo>
                    <a:pt x="2" y="0"/>
                  </a:moveTo>
                  <a:lnTo>
                    <a:pt x="0" y="60"/>
                  </a:lnTo>
                  <a:lnTo>
                    <a:pt x="65" y="60"/>
                  </a:lnTo>
                  <a:lnTo>
                    <a:pt x="65"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8" name="Freeform 216"/>
            <p:cNvSpPr>
              <a:spLocks/>
            </p:cNvSpPr>
            <p:nvPr/>
          </p:nvSpPr>
          <p:spPr bwMode="auto">
            <a:xfrm>
              <a:off x="3892550" y="3429248"/>
              <a:ext cx="103187" cy="100012"/>
            </a:xfrm>
            <a:custGeom>
              <a:avLst/>
              <a:gdLst>
                <a:gd name="T0" fmla="*/ 2147483647 w 65"/>
                <a:gd name="T1" fmla="*/ 0 h 63"/>
                <a:gd name="T2" fmla="*/ 0 w 65"/>
                <a:gd name="T3" fmla="*/ 2147483647 h 63"/>
                <a:gd name="T4" fmla="*/ 2147483647 w 65"/>
                <a:gd name="T5" fmla="*/ 2147483647 h 63"/>
                <a:gd name="T6" fmla="*/ 2147483647 w 65"/>
                <a:gd name="T7" fmla="*/ 2147483647 h 63"/>
                <a:gd name="T8" fmla="*/ 2147483647 w 65"/>
                <a:gd name="T9" fmla="*/ 0 h 63"/>
                <a:gd name="T10" fmla="*/ 2147483647 w 65"/>
                <a:gd name="T11" fmla="*/ 0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2" y="0"/>
                  </a:moveTo>
                  <a:lnTo>
                    <a:pt x="0" y="63"/>
                  </a:lnTo>
                  <a:lnTo>
                    <a:pt x="65" y="63"/>
                  </a:lnTo>
                  <a:lnTo>
                    <a:pt x="65"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39" name="Freeform 217"/>
            <p:cNvSpPr>
              <a:spLocks/>
            </p:cNvSpPr>
            <p:nvPr/>
          </p:nvSpPr>
          <p:spPr bwMode="auto">
            <a:xfrm>
              <a:off x="4070350" y="3432423"/>
              <a:ext cx="106362" cy="96837"/>
            </a:xfrm>
            <a:custGeom>
              <a:avLst/>
              <a:gdLst>
                <a:gd name="T0" fmla="*/ 2147483647 w 67"/>
                <a:gd name="T1" fmla="*/ 0 h 61"/>
                <a:gd name="T2" fmla="*/ 0 w 67"/>
                <a:gd name="T3" fmla="*/ 2147483647 h 61"/>
                <a:gd name="T4" fmla="*/ 2147483647 w 67"/>
                <a:gd name="T5" fmla="*/ 2147483647 h 61"/>
                <a:gd name="T6" fmla="*/ 2147483647 w 67"/>
                <a:gd name="T7" fmla="*/ 2147483647 h 61"/>
                <a:gd name="T8" fmla="*/ 2147483647 w 67"/>
                <a:gd name="T9" fmla="*/ 0 h 61"/>
                <a:gd name="T10" fmla="*/ 2147483647 w 67"/>
                <a:gd name="T11" fmla="*/ 0 h 61"/>
                <a:gd name="T12" fmla="*/ 0 60000 65536"/>
                <a:gd name="T13" fmla="*/ 0 60000 65536"/>
                <a:gd name="T14" fmla="*/ 0 60000 65536"/>
                <a:gd name="T15" fmla="*/ 0 60000 65536"/>
                <a:gd name="T16" fmla="*/ 0 60000 65536"/>
                <a:gd name="T17" fmla="*/ 0 60000 65536"/>
                <a:gd name="T18" fmla="*/ 0 w 67"/>
                <a:gd name="T19" fmla="*/ 0 h 61"/>
                <a:gd name="T20" fmla="*/ 67 w 6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7" h="61">
                  <a:moveTo>
                    <a:pt x="2" y="0"/>
                  </a:moveTo>
                  <a:lnTo>
                    <a:pt x="0" y="61"/>
                  </a:lnTo>
                  <a:lnTo>
                    <a:pt x="67" y="61"/>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0" name="Freeform 218"/>
            <p:cNvSpPr>
              <a:spLocks/>
            </p:cNvSpPr>
            <p:nvPr/>
          </p:nvSpPr>
          <p:spPr bwMode="auto">
            <a:xfrm>
              <a:off x="4248150" y="3435598"/>
              <a:ext cx="107950" cy="93662"/>
            </a:xfrm>
            <a:custGeom>
              <a:avLst/>
              <a:gdLst>
                <a:gd name="T0" fmla="*/ 2147483647 w 68"/>
                <a:gd name="T1" fmla="*/ 0 h 59"/>
                <a:gd name="T2" fmla="*/ 0 w 68"/>
                <a:gd name="T3" fmla="*/ 2147483647 h 59"/>
                <a:gd name="T4" fmla="*/ 2147483647 w 68"/>
                <a:gd name="T5" fmla="*/ 2147483647 h 59"/>
                <a:gd name="T6" fmla="*/ 2147483647 w 68"/>
                <a:gd name="T7" fmla="*/ 0 h 59"/>
                <a:gd name="T8" fmla="*/ 2147483647 w 68"/>
                <a:gd name="T9" fmla="*/ 0 h 59"/>
                <a:gd name="T10" fmla="*/ 2147483647 w 68"/>
                <a:gd name="T11" fmla="*/ 0 h 59"/>
                <a:gd name="T12" fmla="*/ 0 60000 65536"/>
                <a:gd name="T13" fmla="*/ 0 60000 65536"/>
                <a:gd name="T14" fmla="*/ 0 60000 65536"/>
                <a:gd name="T15" fmla="*/ 0 60000 65536"/>
                <a:gd name="T16" fmla="*/ 0 60000 65536"/>
                <a:gd name="T17" fmla="*/ 0 60000 65536"/>
                <a:gd name="T18" fmla="*/ 0 w 68"/>
                <a:gd name="T19" fmla="*/ 0 h 59"/>
                <a:gd name="T20" fmla="*/ 68 w 6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68" h="59">
                  <a:moveTo>
                    <a:pt x="3" y="0"/>
                  </a:moveTo>
                  <a:lnTo>
                    <a:pt x="0" y="59"/>
                  </a:lnTo>
                  <a:lnTo>
                    <a:pt x="68" y="59"/>
                  </a:lnTo>
                  <a:lnTo>
                    <a:pt x="6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1" name="Freeform 219"/>
            <p:cNvSpPr>
              <a:spLocks/>
            </p:cNvSpPr>
            <p:nvPr/>
          </p:nvSpPr>
          <p:spPr bwMode="auto">
            <a:xfrm>
              <a:off x="2422525" y="2765673"/>
              <a:ext cx="180975" cy="31750"/>
            </a:xfrm>
            <a:custGeom>
              <a:avLst/>
              <a:gdLst>
                <a:gd name="T0" fmla="*/ 0 w 114"/>
                <a:gd name="T1" fmla="*/ 2147483647 h 20"/>
                <a:gd name="T2" fmla="*/ 0 w 114"/>
                <a:gd name="T3" fmla="*/ 2147483647 h 20"/>
                <a:gd name="T4" fmla="*/ 2147483647 w 114"/>
                <a:gd name="T5" fmla="*/ 2147483647 h 20"/>
                <a:gd name="T6" fmla="*/ 2147483647 w 114"/>
                <a:gd name="T7" fmla="*/ 0 h 20"/>
                <a:gd name="T8" fmla="*/ 0 w 114"/>
                <a:gd name="T9" fmla="*/ 2147483647 h 20"/>
                <a:gd name="T10" fmla="*/ 0 w 114"/>
                <a:gd name="T11" fmla="*/ 2147483647 h 20"/>
                <a:gd name="T12" fmla="*/ 0 60000 65536"/>
                <a:gd name="T13" fmla="*/ 0 60000 65536"/>
                <a:gd name="T14" fmla="*/ 0 60000 65536"/>
                <a:gd name="T15" fmla="*/ 0 60000 65536"/>
                <a:gd name="T16" fmla="*/ 0 60000 65536"/>
                <a:gd name="T17" fmla="*/ 0 60000 65536"/>
                <a:gd name="T18" fmla="*/ 0 w 114"/>
                <a:gd name="T19" fmla="*/ 0 h 20"/>
                <a:gd name="T20" fmla="*/ 114 w 11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4" h="20">
                  <a:moveTo>
                    <a:pt x="0" y="4"/>
                  </a:moveTo>
                  <a:lnTo>
                    <a:pt x="0" y="20"/>
                  </a:lnTo>
                  <a:lnTo>
                    <a:pt x="114" y="18"/>
                  </a:lnTo>
                  <a:lnTo>
                    <a:pt x="114" y="0"/>
                  </a:lnTo>
                  <a:lnTo>
                    <a:pt x="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2" name="Freeform 220"/>
            <p:cNvSpPr>
              <a:spLocks/>
            </p:cNvSpPr>
            <p:nvPr/>
          </p:nvSpPr>
          <p:spPr bwMode="auto">
            <a:xfrm>
              <a:off x="2835275" y="2760911"/>
              <a:ext cx="196850" cy="28575"/>
            </a:xfrm>
            <a:custGeom>
              <a:avLst/>
              <a:gdLst>
                <a:gd name="T0" fmla="*/ 0 w 124"/>
                <a:gd name="T1" fmla="*/ 0 h 18"/>
                <a:gd name="T2" fmla="*/ 0 w 124"/>
                <a:gd name="T3" fmla="*/ 2147483647 h 18"/>
                <a:gd name="T4" fmla="*/ 2147483647 w 124"/>
                <a:gd name="T5" fmla="*/ 2147483647 h 18"/>
                <a:gd name="T6" fmla="*/ 2147483647 w 124"/>
                <a:gd name="T7" fmla="*/ 0 h 18"/>
                <a:gd name="T8" fmla="*/ 0 w 124"/>
                <a:gd name="T9" fmla="*/ 0 h 18"/>
                <a:gd name="T10" fmla="*/ 0 w 124"/>
                <a:gd name="T11" fmla="*/ 0 h 18"/>
                <a:gd name="T12" fmla="*/ 0 60000 65536"/>
                <a:gd name="T13" fmla="*/ 0 60000 65536"/>
                <a:gd name="T14" fmla="*/ 0 60000 65536"/>
                <a:gd name="T15" fmla="*/ 0 60000 65536"/>
                <a:gd name="T16" fmla="*/ 0 60000 65536"/>
                <a:gd name="T17" fmla="*/ 0 60000 65536"/>
                <a:gd name="T18" fmla="*/ 0 w 124"/>
                <a:gd name="T19" fmla="*/ 0 h 18"/>
                <a:gd name="T20" fmla="*/ 124 w 1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4" h="18">
                  <a:moveTo>
                    <a:pt x="0" y="0"/>
                  </a:moveTo>
                  <a:lnTo>
                    <a:pt x="0" y="18"/>
                  </a:lnTo>
                  <a:lnTo>
                    <a:pt x="124" y="16"/>
                  </a:lnTo>
                  <a:lnTo>
                    <a:pt x="122"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3" name="Freeform 233"/>
            <p:cNvSpPr>
              <a:spLocks/>
            </p:cNvSpPr>
            <p:nvPr/>
          </p:nvSpPr>
          <p:spPr bwMode="auto">
            <a:xfrm>
              <a:off x="2028825" y="3589586"/>
              <a:ext cx="47625" cy="166687"/>
            </a:xfrm>
            <a:custGeom>
              <a:avLst/>
              <a:gdLst>
                <a:gd name="T0" fmla="*/ 0 w 30"/>
                <a:gd name="T1" fmla="*/ 2147483647 h 105"/>
                <a:gd name="T2" fmla="*/ 2147483647 w 30"/>
                <a:gd name="T3" fmla="*/ 2147483647 h 105"/>
                <a:gd name="T4" fmla="*/ 2147483647 w 30"/>
                <a:gd name="T5" fmla="*/ 0 h 105"/>
                <a:gd name="T6" fmla="*/ 2147483647 w 30"/>
                <a:gd name="T7" fmla="*/ 2147483647 h 105"/>
                <a:gd name="T8" fmla="*/ 2147483647 w 30"/>
                <a:gd name="T9" fmla="*/ 2147483647 h 105"/>
                <a:gd name="T10" fmla="*/ 0 w 30"/>
                <a:gd name="T11" fmla="*/ 2147483647 h 105"/>
                <a:gd name="T12" fmla="*/ 0 w 30"/>
                <a:gd name="T13" fmla="*/ 2147483647 h 105"/>
                <a:gd name="T14" fmla="*/ 0 60000 65536"/>
                <a:gd name="T15" fmla="*/ 0 60000 65536"/>
                <a:gd name="T16" fmla="*/ 0 60000 65536"/>
                <a:gd name="T17" fmla="*/ 0 60000 65536"/>
                <a:gd name="T18" fmla="*/ 0 60000 65536"/>
                <a:gd name="T19" fmla="*/ 0 60000 65536"/>
                <a:gd name="T20" fmla="*/ 0 60000 65536"/>
                <a:gd name="T21" fmla="*/ 0 w 30"/>
                <a:gd name="T22" fmla="*/ 0 h 105"/>
                <a:gd name="T23" fmla="*/ 30 w 30"/>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5">
                  <a:moveTo>
                    <a:pt x="0" y="101"/>
                  </a:moveTo>
                  <a:lnTo>
                    <a:pt x="14" y="49"/>
                  </a:lnTo>
                  <a:lnTo>
                    <a:pt x="30" y="0"/>
                  </a:lnTo>
                  <a:lnTo>
                    <a:pt x="27" y="58"/>
                  </a:lnTo>
                  <a:lnTo>
                    <a:pt x="27" y="105"/>
                  </a:lnTo>
                  <a:lnTo>
                    <a:pt x="0" y="10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4" name="Freeform 281"/>
            <p:cNvSpPr>
              <a:spLocks/>
            </p:cNvSpPr>
            <p:nvPr/>
          </p:nvSpPr>
          <p:spPr bwMode="auto">
            <a:xfrm>
              <a:off x="1944688" y="3214936"/>
              <a:ext cx="55562" cy="31750"/>
            </a:xfrm>
            <a:custGeom>
              <a:avLst/>
              <a:gdLst>
                <a:gd name="T0" fmla="*/ 0 w 35"/>
                <a:gd name="T1" fmla="*/ 2147483647 h 20"/>
                <a:gd name="T2" fmla="*/ 2147483647 w 35"/>
                <a:gd name="T3" fmla="*/ 0 h 20"/>
                <a:gd name="T4" fmla="*/ 2147483647 w 35"/>
                <a:gd name="T5" fmla="*/ 2147483647 h 20"/>
                <a:gd name="T6" fmla="*/ 0 w 35"/>
                <a:gd name="T7" fmla="*/ 2147483647 h 20"/>
                <a:gd name="T8" fmla="*/ 0 w 35"/>
                <a:gd name="T9" fmla="*/ 2147483647 h 20"/>
                <a:gd name="T10" fmla="*/ 0 60000 65536"/>
                <a:gd name="T11" fmla="*/ 0 60000 65536"/>
                <a:gd name="T12" fmla="*/ 0 60000 65536"/>
                <a:gd name="T13" fmla="*/ 0 60000 65536"/>
                <a:gd name="T14" fmla="*/ 0 60000 65536"/>
                <a:gd name="T15" fmla="*/ 0 w 35"/>
                <a:gd name="T16" fmla="*/ 0 h 20"/>
                <a:gd name="T17" fmla="*/ 35 w 35"/>
                <a:gd name="T18" fmla="*/ 20 h 20"/>
              </a:gdLst>
              <a:ahLst/>
              <a:cxnLst>
                <a:cxn ang="T10">
                  <a:pos x="T0" y="T1"/>
                </a:cxn>
                <a:cxn ang="T11">
                  <a:pos x="T2" y="T3"/>
                </a:cxn>
                <a:cxn ang="T12">
                  <a:pos x="T4" y="T5"/>
                </a:cxn>
                <a:cxn ang="T13">
                  <a:pos x="T6" y="T7"/>
                </a:cxn>
                <a:cxn ang="T14">
                  <a:pos x="T8" y="T9"/>
                </a:cxn>
              </a:cxnLst>
              <a:rect l="T15" t="T16" r="T17" b="T18"/>
              <a:pathLst>
                <a:path w="35" h="20">
                  <a:moveTo>
                    <a:pt x="0" y="20"/>
                  </a:moveTo>
                  <a:lnTo>
                    <a:pt x="22" y="0"/>
                  </a:lnTo>
                  <a:lnTo>
                    <a:pt x="35" y="20"/>
                  </a:lnTo>
                  <a:lnTo>
                    <a:pt x="0" y="2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5" name="Freeform 282"/>
            <p:cNvSpPr>
              <a:spLocks/>
            </p:cNvSpPr>
            <p:nvPr/>
          </p:nvSpPr>
          <p:spPr bwMode="auto">
            <a:xfrm>
              <a:off x="1725613" y="3218111"/>
              <a:ext cx="431800" cy="642937"/>
            </a:xfrm>
            <a:custGeom>
              <a:avLst/>
              <a:gdLst>
                <a:gd name="T0" fmla="*/ 2147483647 w 272"/>
                <a:gd name="T1" fmla="*/ 2147483647 h 405"/>
                <a:gd name="T2" fmla="*/ 2147483647 w 272"/>
                <a:gd name="T3" fmla="*/ 2147483647 h 405"/>
                <a:gd name="T4" fmla="*/ 2147483647 w 272"/>
                <a:gd name="T5" fmla="*/ 2147483647 h 405"/>
                <a:gd name="T6" fmla="*/ 2147483647 w 272"/>
                <a:gd name="T7" fmla="*/ 2147483647 h 405"/>
                <a:gd name="T8" fmla="*/ 2147483647 w 272"/>
                <a:gd name="T9" fmla="*/ 2147483647 h 405"/>
                <a:gd name="T10" fmla="*/ 0 w 272"/>
                <a:gd name="T11" fmla="*/ 2147483647 h 405"/>
                <a:gd name="T12" fmla="*/ 0 w 272"/>
                <a:gd name="T13" fmla="*/ 2147483647 h 405"/>
                <a:gd name="T14" fmla="*/ 0 w 272"/>
                <a:gd name="T15" fmla="*/ 2147483647 h 405"/>
                <a:gd name="T16" fmla="*/ 0 w 272"/>
                <a:gd name="T17" fmla="*/ 2147483647 h 405"/>
                <a:gd name="T18" fmla="*/ 0 w 272"/>
                <a:gd name="T19" fmla="*/ 2147483647 h 405"/>
                <a:gd name="T20" fmla="*/ 0 w 272"/>
                <a:gd name="T21" fmla="*/ 2147483647 h 405"/>
                <a:gd name="T22" fmla="*/ 0 w 272"/>
                <a:gd name="T23" fmla="*/ 2147483647 h 405"/>
                <a:gd name="T24" fmla="*/ 2147483647 w 272"/>
                <a:gd name="T25" fmla="*/ 2147483647 h 405"/>
                <a:gd name="T26" fmla="*/ 2147483647 w 272"/>
                <a:gd name="T27" fmla="*/ 2147483647 h 405"/>
                <a:gd name="T28" fmla="*/ 2147483647 w 272"/>
                <a:gd name="T29" fmla="*/ 2147483647 h 405"/>
                <a:gd name="T30" fmla="*/ 2147483647 w 272"/>
                <a:gd name="T31" fmla="*/ 2147483647 h 405"/>
                <a:gd name="T32" fmla="*/ 2147483647 w 272"/>
                <a:gd name="T33" fmla="*/ 2147483647 h 405"/>
                <a:gd name="T34" fmla="*/ 2147483647 w 272"/>
                <a:gd name="T35" fmla="*/ 2147483647 h 405"/>
                <a:gd name="T36" fmla="*/ 2147483647 w 272"/>
                <a:gd name="T37" fmla="*/ 2147483647 h 405"/>
                <a:gd name="T38" fmla="*/ 2147483647 w 272"/>
                <a:gd name="T39" fmla="*/ 2147483647 h 405"/>
                <a:gd name="T40" fmla="*/ 2147483647 w 272"/>
                <a:gd name="T41" fmla="*/ 2147483647 h 405"/>
                <a:gd name="T42" fmla="*/ 2147483647 w 272"/>
                <a:gd name="T43" fmla="*/ 2147483647 h 405"/>
                <a:gd name="T44" fmla="*/ 2147483647 w 272"/>
                <a:gd name="T45" fmla="*/ 0 h 405"/>
                <a:gd name="T46" fmla="*/ 2147483647 w 272"/>
                <a:gd name="T47" fmla="*/ 0 h 405"/>
                <a:gd name="T48" fmla="*/ 2147483647 w 272"/>
                <a:gd name="T49" fmla="*/ 2147483647 h 405"/>
                <a:gd name="T50" fmla="*/ 2147483647 w 272"/>
                <a:gd name="T51" fmla="*/ 2147483647 h 405"/>
                <a:gd name="T52" fmla="*/ 2147483647 w 272"/>
                <a:gd name="T53" fmla="*/ 2147483647 h 405"/>
                <a:gd name="T54" fmla="*/ 2147483647 w 272"/>
                <a:gd name="T55" fmla="*/ 2147483647 h 405"/>
                <a:gd name="T56" fmla="*/ 2147483647 w 272"/>
                <a:gd name="T57" fmla="*/ 2147483647 h 405"/>
                <a:gd name="T58" fmla="*/ 2147483647 w 272"/>
                <a:gd name="T59" fmla="*/ 2147483647 h 405"/>
                <a:gd name="T60" fmla="*/ 2147483647 w 272"/>
                <a:gd name="T61" fmla="*/ 2147483647 h 405"/>
                <a:gd name="T62" fmla="*/ 2147483647 w 272"/>
                <a:gd name="T63" fmla="*/ 2147483647 h 405"/>
                <a:gd name="T64" fmla="*/ 2147483647 w 272"/>
                <a:gd name="T65" fmla="*/ 2147483647 h 405"/>
                <a:gd name="T66" fmla="*/ 2147483647 w 272"/>
                <a:gd name="T67" fmla="*/ 2147483647 h 405"/>
                <a:gd name="T68" fmla="*/ 2147483647 w 272"/>
                <a:gd name="T69" fmla="*/ 2147483647 h 405"/>
                <a:gd name="T70" fmla="*/ 2147483647 w 272"/>
                <a:gd name="T71" fmla="*/ 2147483647 h 405"/>
                <a:gd name="T72" fmla="*/ 2147483647 w 272"/>
                <a:gd name="T73" fmla="*/ 2147483647 h 405"/>
                <a:gd name="T74" fmla="*/ 2147483647 w 272"/>
                <a:gd name="T75" fmla="*/ 2147483647 h 405"/>
                <a:gd name="T76" fmla="*/ 2147483647 w 272"/>
                <a:gd name="T77" fmla="*/ 2147483647 h 405"/>
                <a:gd name="T78" fmla="*/ 2147483647 w 272"/>
                <a:gd name="T79" fmla="*/ 2147483647 h 405"/>
                <a:gd name="T80" fmla="*/ 2147483647 w 272"/>
                <a:gd name="T81" fmla="*/ 2147483647 h 405"/>
                <a:gd name="T82" fmla="*/ 2147483647 w 272"/>
                <a:gd name="T83" fmla="*/ 2147483647 h 4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405"/>
                <a:gd name="T128" fmla="*/ 272 w 272"/>
                <a:gd name="T129" fmla="*/ 405 h 4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405">
                  <a:moveTo>
                    <a:pt x="9" y="405"/>
                  </a:moveTo>
                  <a:lnTo>
                    <a:pt x="7" y="402"/>
                  </a:lnTo>
                  <a:lnTo>
                    <a:pt x="7" y="400"/>
                  </a:lnTo>
                  <a:lnTo>
                    <a:pt x="7" y="393"/>
                  </a:lnTo>
                  <a:lnTo>
                    <a:pt x="7" y="387"/>
                  </a:lnTo>
                  <a:lnTo>
                    <a:pt x="5" y="375"/>
                  </a:lnTo>
                  <a:lnTo>
                    <a:pt x="5" y="366"/>
                  </a:lnTo>
                  <a:lnTo>
                    <a:pt x="3" y="353"/>
                  </a:lnTo>
                  <a:lnTo>
                    <a:pt x="3" y="339"/>
                  </a:lnTo>
                  <a:lnTo>
                    <a:pt x="3" y="324"/>
                  </a:lnTo>
                  <a:lnTo>
                    <a:pt x="0" y="308"/>
                  </a:lnTo>
                  <a:lnTo>
                    <a:pt x="0" y="290"/>
                  </a:lnTo>
                  <a:lnTo>
                    <a:pt x="0" y="274"/>
                  </a:lnTo>
                  <a:lnTo>
                    <a:pt x="0" y="254"/>
                  </a:lnTo>
                  <a:lnTo>
                    <a:pt x="0" y="236"/>
                  </a:lnTo>
                  <a:lnTo>
                    <a:pt x="0" y="216"/>
                  </a:lnTo>
                  <a:lnTo>
                    <a:pt x="0" y="196"/>
                  </a:lnTo>
                  <a:lnTo>
                    <a:pt x="0" y="173"/>
                  </a:lnTo>
                  <a:lnTo>
                    <a:pt x="0" y="155"/>
                  </a:lnTo>
                  <a:lnTo>
                    <a:pt x="0" y="137"/>
                  </a:lnTo>
                  <a:lnTo>
                    <a:pt x="0" y="121"/>
                  </a:lnTo>
                  <a:lnTo>
                    <a:pt x="0" y="106"/>
                  </a:lnTo>
                  <a:lnTo>
                    <a:pt x="0" y="92"/>
                  </a:lnTo>
                  <a:lnTo>
                    <a:pt x="0" y="81"/>
                  </a:lnTo>
                  <a:lnTo>
                    <a:pt x="3" y="70"/>
                  </a:lnTo>
                  <a:lnTo>
                    <a:pt x="3" y="61"/>
                  </a:lnTo>
                  <a:lnTo>
                    <a:pt x="3" y="52"/>
                  </a:lnTo>
                  <a:lnTo>
                    <a:pt x="3" y="45"/>
                  </a:lnTo>
                  <a:lnTo>
                    <a:pt x="3" y="41"/>
                  </a:lnTo>
                  <a:lnTo>
                    <a:pt x="3" y="34"/>
                  </a:lnTo>
                  <a:lnTo>
                    <a:pt x="3" y="32"/>
                  </a:lnTo>
                  <a:lnTo>
                    <a:pt x="3" y="29"/>
                  </a:lnTo>
                  <a:lnTo>
                    <a:pt x="5" y="29"/>
                  </a:lnTo>
                  <a:lnTo>
                    <a:pt x="14" y="27"/>
                  </a:lnTo>
                  <a:lnTo>
                    <a:pt x="25" y="25"/>
                  </a:lnTo>
                  <a:lnTo>
                    <a:pt x="41" y="25"/>
                  </a:lnTo>
                  <a:lnTo>
                    <a:pt x="59" y="23"/>
                  </a:lnTo>
                  <a:lnTo>
                    <a:pt x="81" y="18"/>
                  </a:lnTo>
                  <a:lnTo>
                    <a:pt x="104" y="16"/>
                  </a:lnTo>
                  <a:lnTo>
                    <a:pt x="126" y="14"/>
                  </a:lnTo>
                  <a:lnTo>
                    <a:pt x="151" y="11"/>
                  </a:lnTo>
                  <a:lnTo>
                    <a:pt x="173" y="7"/>
                  </a:lnTo>
                  <a:lnTo>
                    <a:pt x="196" y="5"/>
                  </a:lnTo>
                  <a:lnTo>
                    <a:pt x="218" y="5"/>
                  </a:lnTo>
                  <a:lnTo>
                    <a:pt x="234" y="0"/>
                  </a:lnTo>
                  <a:lnTo>
                    <a:pt x="250" y="0"/>
                  </a:lnTo>
                  <a:lnTo>
                    <a:pt x="261" y="0"/>
                  </a:lnTo>
                  <a:lnTo>
                    <a:pt x="270" y="0"/>
                  </a:lnTo>
                  <a:lnTo>
                    <a:pt x="272" y="34"/>
                  </a:lnTo>
                  <a:lnTo>
                    <a:pt x="270" y="34"/>
                  </a:lnTo>
                  <a:lnTo>
                    <a:pt x="263" y="34"/>
                  </a:lnTo>
                  <a:lnTo>
                    <a:pt x="252" y="34"/>
                  </a:lnTo>
                  <a:lnTo>
                    <a:pt x="241" y="36"/>
                  </a:lnTo>
                  <a:lnTo>
                    <a:pt x="225" y="36"/>
                  </a:lnTo>
                  <a:lnTo>
                    <a:pt x="209" y="38"/>
                  </a:lnTo>
                  <a:lnTo>
                    <a:pt x="189" y="38"/>
                  </a:lnTo>
                  <a:lnTo>
                    <a:pt x="171" y="41"/>
                  </a:lnTo>
                  <a:lnTo>
                    <a:pt x="151" y="43"/>
                  </a:lnTo>
                  <a:lnTo>
                    <a:pt x="131" y="45"/>
                  </a:lnTo>
                  <a:lnTo>
                    <a:pt x="111" y="45"/>
                  </a:lnTo>
                  <a:lnTo>
                    <a:pt x="93" y="50"/>
                  </a:lnTo>
                  <a:lnTo>
                    <a:pt x="72" y="50"/>
                  </a:lnTo>
                  <a:lnTo>
                    <a:pt x="59" y="54"/>
                  </a:lnTo>
                  <a:lnTo>
                    <a:pt x="43" y="54"/>
                  </a:lnTo>
                  <a:lnTo>
                    <a:pt x="34" y="58"/>
                  </a:lnTo>
                  <a:lnTo>
                    <a:pt x="34" y="61"/>
                  </a:lnTo>
                  <a:lnTo>
                    <a:pt x="34" y="67"/>
                  </a:lnTo>
                  <a:lnTo>
                    <a:pt x="34" y="81"/>
                  </a:lnTo>
                  <a:lnTo>
                    <a:pt x="34" y="101"/>
                  </a:lnTo>
                  <a:lnTo>
                    <a:pt x="34" y="121"/>
                  </a:lnTo>
                  <a:lnTo>
                    <a:pt x="34" y="146"/>
                  </a:lnTo>
                  <a:lnTo>
                    <a:pt x="34" y="173"/>
                  </a:lnTo>
                  <a:lnTo>
                    <a:pt x="36" y="202"/>
                  </a:lnTo>
                  <a:lnTo>
                    <a:pt x="36" y="229"/>
                  </a:lnTo>
                  <a:lnTo>
                    <a:pt x="39" y="259"/>
                  </a:lnTo>
                  <a:lnTo>
                    <a:pt x="39" y="285"/>
                  </a:lnTo>
                  <a:lnTo>
                    <a:pt x="39" y="312"/>
                  </a:lnTo>
                  <a:lnTo>
                    <a:pt x="41" y="337"/>
                  </a:lnTo>
                  <a:lnTo>
                    <a:pt x="41" y="360"/>
                  </a:lnTo>
                  <a:lnTo>
                    <a:pt x="43" y="378"/>
                  </a:lnTo>
                  <a:lnTo>
                    <a:pt x="45" y="391"/>
                  </a:lnTo>
                  <a:lnTo>
                    <a:pt x="9" y="4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6" name="Freeform 283"/>
            <p:cNvSpPr>
              <a:spLocks/>
            </p:cNvSpPr>
            <p:nvPr/>
          </p:nvSpPr>
          <p:spPr bwMode="auto">
            <a:xfrm>
              <a:off x="2276475" y="3149848"/>
              <a:ext cx="55562" cy="47625"/>
            </a:xfrm>
            <a:custGeom>
              <a:avLst/>
              <a:gdLst>
                <a:gd name="T0" fmla="*/ 0 w 35"/>
                <a:gd name="T1" fmla="*/ 0 h 30"/>
                <a:gd name="T2" fmla="*/ 0 w 35"/>
                <a:gd name="T3" fmla="*/ 2147483647 h 30"/>
                <a:gd name="T4" fmla="*/ 2147483647 w 35"/>
                <a:gd name="T5" fmla="*/ 2147483647 h 30"/>
                <a:gd name="T6" fmla="*/ 2147483647 w 35"/>
                <a:gd name="T7" fmla="*/ 0 h 30"/>
                <a:gd name="T8" fmla="*/ 0 w 35"/>
                <a:gd name="T9" fmla="*/ 0 h 30"/>
                <a:gd name="T10" fmla="*/ 0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0" y="0"/>
                  </a:moveTo>
                  <a:lnTo>
                    <a:pt x="0" y="30"/>
                  </a:lnTo>
                  <a:lnTo>
                    <a:pt x="35"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7" name="Freeform 284"/>
            <p:cNvSpPr>
              <a:spLocks/>
            </p:cNvSpPr>
            <p:nvPr/>
          </p:nvSpPr>
          <p:spPr bwMode="auto">
            <a:xfrm>
              <a:off x="2289175" y="3164136"/>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8" name="Freeform 285"/>
            <p:cNvSpPr>
              <a:spLocks/>
            </p:cNvSpPr>
            <p:nvPr/>
          </p:nvSpPr>
          <p:spPr bwMode="auto">
            <a:xfrm>
              <a:off x="2454275" y="3140323"/>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49" name="Freeform 286"/>
            <p:cNvSpPr>
              <a:spLocks/>
            </p:cNvSpPr>
            <p:nvPr/>
          </p:nvSpPr>
          <p:spPr bwMode="auto">
            <a:xfrm>
              <a:off x="2468563" y="3154611"/>
              <a:ext cx="25400" cy="17462"/>
            </a:xfrm>
            <a:custGeom>
              <a:avLst/>
              <a:gdLst>
                <a:gd name="T0" fmla="*/ 0 w 16"/>
                <a:gd name="T1" fmla="*/ 2147483647 h 11"/>
                <a:gd name="T2" fmla="*/ 0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0"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0" name="Freeform 287"/>
            <p:cNvSpPr>
              <a:spLocks/>
            </p:cNvSpPr>
            <p:nvPr/>
          </p:nvSpPr>
          <p:spPr bwMode="auto">
            <a:xfrm>
              <a:off x="2632075" y="3132386"/>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1" name="Freeform 288"/>
            <p:cNvSpPr>
              <a:spLocks/>
            </p:cNvSpPr>
            <p:nvPr/>
          </p:nvSpPr>
          <p:spPr bwMode="auto">
            <a:xfrm>
              <a:off x="2646363" y="3146673"/>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2" name="Freeform 289"/>
            <p:cNvSpPr>
              <a:spLocks/>
            </p:cNvSpPr>
            <p:nvPr/>
          </p:nvSpPr>
          <p:spPr bwMode="auto">
            <a:xfrm>
              <a:off x="2811463" y="3121273"/>
              <a:ext cx="57150" cy="50800"/>
            </a:xfrm>
            <a:custGeom>
              <a:avLst/>
              <a:gdLst>
                <a:gd name="T0" fmla="*/ 0 w 36"/>
                <a:gd name="T1" fmla="*/ 0 h 32"/>
                <a:gd name="T2" fmla="*/ 0 w 36"/>
                <a:gd name="T3" fmla="*/ 2147483647 h 32"/>
                <a:gd name="T4" fmla="*/ 2147483647 w 36"/>
                <a:gd name="T5" fmla="*/ 2147483647 h 32"/>
                <a:gd name="T6" fmla="*/ 2147483647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0" y="32"/>
                  </a:lnTo>
                  <a:lnTo>
                    <a:pt x="36"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3" name="Freeform 290"/>
            <p:cNvSpPr>
              <a:spLocks/>
            </p:cNvSpPr>
            <p:nvPr/>
          </p:nvSpPr>
          <p:spPr bwMode="auto">
            <a:xfrm>
              <a:off x="2828925" y="3135561"/>
              <a:ext cx="25400" cy="22225"/>
            </a:xfrm>
            <a:custGeom>
              <a:avLst/>
              <a:gdLst>
                <a:gd name="T0" fmla="*/ 0 w 16"/>
                <a:gd name="T1" fmla="*/ 0 h 14"/>
                <a:gd name="T2" fmla="*/ 0 w 16"/>
                <a:gd name="T3" fmla="*/ 2147483647 h 14"/>
                <a:gd name="T4" fmla="*/ 2147483647 w 16"/>
                <a:gd name="T5" fmla="*/ 2147483647 h 14"/>
                <a:gd name="T6" fmla="*/ 2147483647 w 16"/>
                <a:gd name="T7" fmla="*/ 0 h 14"/>
                <a:gd name="T8" fmla="*/ 0 w 16"/>
                <a:gd name="T9" fmla="*/ 0 h 14"/>
                <a:gd name="T10" fmla="*/ 0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0"/>
                  </a:moveTo>
                  <a:lnTo>
                    <a:pt x="0" y="14"/>
                  </a:lnTo>
                  <a:lnTo>
                    <a:pt x="16" y="12"/>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4" name="Freeform 291"/>
            <p:cNvSpPr>
              <a:spLocks/>
            </p:cNvSpPr>
            <p:nvPr/>
          </p:nvSpPr>
          <p:spPr bwMode="auto">
            <a:xfrm>
              <a:off x="2986088" y="3114923"/>
              <a:ext cx="60325" cy="46037"/>
            </a:xfrm>
            <a:custGeom>
              <a:avLst/>
              <a:gdLst>
                <a:gd name="T0" fmla="*/ 0 w 38"/>
                <a:gd name="T1" fmla="*/ 0 h 29"/>
                <a:gd name="T2" fmla="*/ 0 w 38"/>
                <a:gd name="T3" fmla="*/ 2147483647 h 29"/>
                <a:gd name="T4" fmla="*/ 2147483647 w 38"/>
                <a:gd name="T5" fmla="*/ 2147483647 h 29"/>
                <a:gd name="T6" fmla="*/ 2147483647 w 38"/>
                <a:gd name="T7" fmla="*/ 0 h 29"/>
                <a:gd name="T8" fmla="*/ 0 w 38"/>
                <a:gd name="T9" fmla="*/ 0 h 29"/>
                <a:gd name="T10" fmla="*/ 0 w 38"/>
                <a:gd name="T11" fmla="*/ 0 h 29"/>
                <a:gd name="T12" fmla="*/ 0 60000 65536"/>
                <a:gd name="T13" fmla="*/ 0 60000 65536"/>
                <a:gd name="T14" fmla="*/ 0 60000 65536"/>
                <a:gd name="T15" fmla="*/ 0 60000 65536"/>
                <a:gd name="T16" fmla="*/ 0 60000 65536"/>
                <a:gd name="T17" fmla="*/ 0 60000 65536"/>
                <a:gd name="T18" fmla="*/ 0 w 38"/>
                <a:gd name="T19" fmla="*/ 0 h 29"/>
                <a:gd name="T20" fmla="*/ 38 w 3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8" h="29">
                  <a:moveTo>
                    <a:pt x="0" y="0"/>
                  </a:moveTo>
                  <a:lnTo>
                    <a:pt x="0" y="29"/>
                  </a:lnTo>
                  <a:lnTo>
                    <a:pt x="38" y="27"/>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5" name="Freeform 292"/>
            <p:cNvSpPr>
              <a:spLocks/>
            </p:cNvSpPr>
            <p:nvPr/>
          </p:nvSpPr>
          <p:spPr bwMode="auto">
            <a:xfrm>
              <a:off x="3003550" y="3129211"/>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6" name="Freeform 293"/>
            <p:cNvSpPr>
              <a:spLocks/>
            </p:cNvSpPr>
            <p:nvPr/>
          </p:nvSpPr>
          <p:spPr bwMode="auto">
            <a:xfrm>
              <a:off x="3171825" y="3114923"/>
              <a:ext cx="52387" cy="46037"/>
            </a:xfrm>
            <a:custGeom>
              <a:avLst/>
              <a:gdLst>
                <a:gd name="T0" fmla="*/ 0 w 33"/>
                <a:gd name="T1" fmla="*/ 0 h 29"/>
                <a:gd name="T2" fmla="*/ 0 w 33"/>
                <a:gd name="T3" fmla="*/ 2147483647 h 29"/>
                <a:gd name="T4" fmla="*/ 2147483647 w 33"/>
                <a:gd name="T5" fmla="*/ 2147483647 h 29"/>
                <a:gd name="T6" fmla="*/ 2147483647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0"/>
                  </a:moveTo>
                  <a:lnTo>
                    <a:pt x="0" y="29"/>
                  </a:lnTo>
                  <a:lnTo>
                    <a:pt x="33" y="27"/>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7" name="Freeform 294"/>
            <p:cNvSpPr>
              <a:spLocks/>
            </p:cNvSpPr>
            <p:nvPr/>
          </p:nvSpPr>
          <p:spPr bwMode="auto">
            <a:xfrm>
              <a:off x="3181350" y="3129211"/>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8" name="Freeform 295"/>
            <p:cNvSpPr>
              <a:spLocks/>
            </p:cNvSpPr>
            <p:nvPr/>
          </p:nvSpPr>
          <p:spPr bwMode="auto">
            <a:xfrm>
              <a:off x="2282825" y="3310186"/>
              <a:ext cx="53975" cy="50800"/>
            </a:xfrm>
            <a:custGeom>
              <a:avLst/>
              <a:gdLst>
                <a:gd name="T0" fmla="*/ 0 w 34"/>
                <a:gd name="T1" fmla="*/ 2147483647 h 32"/>
                <a:gd name="T2" fmla="*/ 0 w 34"/>
                <a:gd name="T3" fmla="*/ 2147483647 h 32"/>
                <a:gd name="T4" fmla="*/ 2147483647 w 34"/>
                <a:gd name="T5" fmla="*/ 2147483647 h 32"/>
                <a:gd name="T6" fmla="*/ 2147483647 w 34"/>
                <a:gd name="T7" fmla="*/ 0 h 32"/>
                <a:gd name="T8" fmla="*/ 0 w 34"/>
                <a:gd name="T9" fmla="*/ 2147483647 h 32"/>
                <a:gd name="T10" fmla="*/ 0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0" y="3"/>
                  </a:moveTo>
                  <a:lnTo>
                    <a:pt x="0" y="32"/>
                  </a:lnTo>
                  <a:lnTo>
                    <a:pt x="34" y="30"/>
                  </a:lnTo>
                  <a:lnTo>
                    <a:pt x="31"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59" name="Freeform 296"/>
            <p:cNvSpPr>
              <a:spLocks/>
            </p:cNvSpPr>
            <p:nvPr/>
          </p:nvSpPr>
          <p:spPr bwMode="auto">
            <a:xfrm>
              <a:off x="2293938" y="3324473"/>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0" name="Freeform 297"/>
            <p:cNvSpPr>
              <a:spLocks/>
            </p:cNvSpPr>
            <p:nvPr/>
          </p:nvSpPr>
          <p:spPr bwMode="auto">
            <a:xfrm>
              <a:off x="2457450" y="3300661"/>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1" name="Freeform 298"/>
            <p:cNvSpPr>
              <a:spLocks/>
            </p:cNvSpPr>
            <p:nvPr/>
          </p:nvSpPr>
          <p:spPr bwMode="auto">
            <a:xfrm>
              <a:off x="2471738" y="3318123"/>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2" name="Freeform 299"/>
            <p:cNvSpPr>
              <a:spLocks/>
            </p:cNvSpPr>
            <p:nvPr/>
          </p:nvSpPr>
          <p:spPr bwMode="auto">
            <a:xfrm>
              <a:off x="2640013" y="3292723"/>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3"/>
                  </a:moveTo>
                  <a:lnTo>
                    <a:pt x="0" y="29"/>
                  </a:lnTo>
                  <a:lnTo>
                    <a:pt x="36" y="27"/>
                  </a:lnTo>
                  <a:lnTo>
                    <a:pt x="33"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3" name="Freeform 300"/>
            <p:cNvSpPr>
              <a:spLocks/>
            </p:cNvSpPr>
            <p:nvPr/>
          </p:nvSpPr>
          <p:spPr bwMode="auto">
            <a:xfrm>
              <a:off x="2654300" y="3307011"/>
              <a:ext cx="23812" cy="17462"/>
            </a:xfrm>
            <a:custGeom>
              <a:avLst/>
              <a:gdLst>
                <a:gd name="T0" fmla="*/ 0 w 15"/>
                <a:gd name="T1" fmla="*/ 2147483647 h 11"/>
                <a:gd name="T2" fmla="*/ 0 w 15"/>
                <a:gd name="T3" fmla="*/ 2147483647 h 11"/>
                <a:gd name="T4" fmla="*/ 2147483647 w 15"/>
                <a:gd name="T5" fmla="*/ 2147483647 h 11"/>
                <a:gd name="T6" fmla="*/ 2147483647 w 15"/>
                <a:gd name="T7" fmla="*/ 0 h 11"/>
                <a:gd name="T8" fmla="*/ 0 w 15"/>
                <a:gd name="T9" fmla="*/ 2147483647 h 11"/>
                <a:gd name="T10" fmla="*/ 0 w 15"/>
                <a:gd name="T11" fmla="*/ 2147483647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2"/>
                  </a:moveTo>
                  <a:lnTo>
                    <a:pt x="0" y="11"/>
                  </a:lnTo>
                  <a:lnTo>
                    <a:pt x="15" y="11"/>
                  </a:lnTo>
                  <a:lnTo>
                    <a:pt x="15"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4" name="Freeform 301"/>
            <p:cNvSpPr>
              <a:spLocks/>
            </p:cNvSpPr>
            <p:nvPr/>
          </p:nvSpPr>
          <p:spPr bwMode="auto">
            <a:xfrm>
              <a:off x="2817813" y="3283198"/>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2"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5" name="Freeform 302"/>
            <p:cNvSpPr>
              <a:spLocks/>
            </p:cNvSpPr>
            <p:nvPr/>
          </p:nvSpPr>
          <p:spPr bwMode="auto">
            <a:xfrm>
              <a:off x="2828925" y="3297486"/>
              <a:ext cx="28575" cy="20637"/>
            </a:xfrm>
            <a:custGeom>
              <a:avLst/>
              <a:gdLst>
                <a:gd name="T0" fmla="*/ 0 w 18"/>
                <a:gd name="T1" fmla="*/ 0 h 13"/>
                <a:gd name="T2" fmla="*/ 2147483647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2" y="13"/>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6" name="Freeform 303"/>
            <p:cNvSpPr>
              <a:spLocks/>
            </p:cNvSpPr>
            <p:nvPr/>
          </p:nvSpPr>
          <p:spPr bwMode="auto">
            <a:xfrm>
              <a:off x="2992438" y="3275261"/>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7" name="Freeform 304"/>
            <p:cNvSpPr>
              <a:spLocks/>
            </p:cNvSpPr>
            <p:nvPr/>
          </p:nvSpPr>
          <p:spPr bwMode="auto">
            <a:xfrm>
              <a:off x="3006725" y="328954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8" name="Freeform 305"/>
            <p:cNvSpPr>
              <a:spLocks/>
            </p:cNvSpPr>
            <p:nvPr/>
          </p:nvSpPr>
          <p:spPr bwMode="auto">
            <a:xfrm>
              <a:off x="3171825" y="3275261"/>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29"/>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69" name="Freeform 306"/>
            <p:cNvSpPr>
              <a:spLocks/>
            </p:cNvSpPr>
            <p:nvPr/>
          </p:nvSpPr>
          <p:spPr bwMode="auto">
            <a:xfrm>
              <a:off x="3189288" y="328954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0" name="Freeform 307"/>
            <p:cNvSpPr>
              <a:spLocks/>
            </p:cNvSpPr>
            <p:nvPr/>
          </p:nvSpPr>
          <p:spPr bwMode="auto">
            <a:xfrm>
              <a:off x="2289175" y="3478461"/>
              <a:ext cx="57150" cy="50800"/>
            </a:xfrm>
            <a:custGeom>
              <a:avLst/>
              <a:gdLst>
                <a:gd name="T0" fmla="*/ 0 w 36"/>
                <a:gd name="T1" fmla="*/ 2147483647 h 32"/>
                <a:gd name="T2" fmla="*/ 0 w 36"/>
                <a:gd name="T3" fmla="*/ 2147483647 h 32"/>
                <a:gd name="T4" fmla="*/ 2147483647 w 36"/>
                <a:gd name="T5" fmla="*/ 2147483647 h 32"/>
                <a:gd name="T6" fmla="*/ 2147483647 w 36"/>
                <a:gd name="T7" fmla="*/ 0 h 32"/>
                <a:gd name="T8" fmla="*/ 0 w 36"/>
                <a:gd name="T9" fmla="*/ 2147483647 h 32"/>
                <a:gd name="T10" fmla="*/ 0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2"/>
                  </a:moveTo>
                  <a:lnTo>
                    <a:pt x="0" y="32"/>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1" name="Freeform 308"/>
            <p:cNvSpPr>
              <a:spLocks/>
            </p:cNvSpPr>
            <p:nvPr/>
          </p:nvSpPr>
          <p:spPr bwMode="auto">
            <a:xfrm>
              <a:off x="2303463" y="3492748"/>
              <a:ext cx="28575" cy="17462"/>
            </a:xfrm>
            <a:custGeom>
              <a:avLst/>
              <a:gdLst>
                <a:gd name="T0" fmla="*/ 0 w 18"/>
                <a:gd name="T1" fmla="*/ 2147483647 h 11"/>
                <a:gd name="T2" fmla="*/ 0 w 18"/>
                <a:gd name="T3" fmla="*/ 2147483647 h 11"/>
                <a:gd name="T4" fmla="*/ 2147483647 w 18"/>
                <a:gd name="T5" fmla="*/ 2147483647 h 11"/>
                <a:gd name="T6" fmla="*/ 2147483647 w 18"/>
                <a:gd name="T7" fmla="*/ 0 h 11"/>
                <a:gd name="T8" fmla="*/ 0 w 18"/>
                <a:gd name="T9" fmla="*/ 2147483647 h 11"/>
                <a:gd name="T10" fmla="*/ 0 w 18"/>
                <a:gd name="T11" fmla="*/ 2147483647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2"/>
                  </a:moveTo>
                  <a:lnTo>
                    <a:pt x="0" y="11"/>
                  </a:lnTo>
                  <a:lnTo>
                    <a:pt x="18"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2" name="Freeform 309"/>
            <p:cNvSpPr>
              <a:spLocks/>
            </p:cNvSpPr>
            <p:nvPr/>
          </p:nvSpPr>
          <p:spPr bwMode="auto">
            <a:xfrm>
              <a:off x="2468563" y="3472111"/>
              <a:ext cx="53975" cy="49212"/>
            </a:xfrm>
            <a:custGeom>
              <a:avLst/>
              <a:gdLst>
                <a:gd name="T0" fmla="*/ 0 w 34"/>
                <a:gd name="T1" fmla="*/ 0 h 31"/>
                <a:gd name="T2" fmla="*/ 0 w 34"/>
                <a:gd name="T3" fmla="*/ 2147483647 h 31"/>
                <a:gd name="T4" fmla="*/ 2147483647 w 34"/>
                <a:gd name="T5" fmla="*/ 2147483647 h 31"/>
                <a:gd name="T6" fmla="*/ 2147483647 w 34"/>
                <a:gd name="T7" fmla="*/ 0 h 31"/>
                <a:gd name="T8" fmla="*/ 0 w 34"/>
                <a:gd name="T9" fmla="*/ 0 h 31"/>
                <a:gd name="T10" fmla="*/ 0 w 34"/>
                <a:gd name="T11" fmla="*/ 0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0"/>
                  </a:moveTo>
                  <a:lnTo>
                    <a:pt x="0" y="31"/>
                  </a:lnTo>
                  <a:lnTo>
                    <a:pt x="34" y="29"/>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3" name="Freeform 310"/>
            <p:cNvSpPr>
              <a:spLocks/>
            </p:cNvSpPr>
            <p:nvPr/>
          </p:nvSpPr>
          <p:spPr bwMode="auto">
            <a:xfrm>
              <a:off x="2482850" y="3486398"/>
              <a:ext cx="25400" cy="14287"/>
            </a:xfrm>
            <a:custGeom>
              <a:avLst/>
              <a:gdLst>
                <a:gd name="T0" fmla="*/ 0 w 16"/>
                <a:gd name="T1" fmla="*/ 0 h 9"/>
                <a:gd name="T2" fmla="*/ 0 w 16"/>
                <a:gd name="T3" fmla="*/ 2147483647 h 9"/>
                <a:gd name="T4" fmla="*/ 2147483647 w 16"/>
                <a:gd name="T5" fmla="*/ 2147483647 h 9"/>
                <a:gd name="T6" fmla="*/ 2147483647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0" y="9"/>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4" name="Freeform 311"/>
            <p:cNvSpPr>
              <a:spLocks/>
            </p:cNvSpPr>
            <p:nvPr/>
          </p:nvSpPr>
          <p:spPr bwMode="auto">
            <a:xfrm>
              <a:off x="2646363" y="3460998"/>
              <a:ext cx="60325" cy="49212"/>
            </a:xfrm>
            <a:custGeom>
              <a:avLst/>
              <a:gdLst>
                <a:gd name="T0" fmla="*/ 0 w 38"/>
                <a:gd name="T1" fmla="*/ 2147483647 h 31"/>
                <a:gd name="T2" fmla="*/ 0 w 38"/>
                <a:gd name="T3" fmla="*/ 2147483647 h 31"/>
                <a:gd name="T4" fmla="*/ 2147483647 w 38"/>
                <a:gd name="T5" fmla="*/ 2147483647 h 31"/>
                <a:gd name="T6" fmla="*/ 2147483647 w 38"/>
                <a:gd name="T7" fmla="*/ 0 h 31"/>
                <a:gd name="T8" fmla="*/ 0 w 38"/>
                <a:gd name="T9" fmla="*/ 2147483647 h 31"/>
                <a:gd name="T10" fmla="*/ 0 w 38"/>
                <a:gd name="T11" fmla="*/ 2147483647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2"/>
                  </a:moveTo>
                  <a:lnTo>
                    <a:pt x="0" y="31"/>
                  </a:lnTo>
                  <a:lnTo>
                    <a:pt x="38"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5" name="Freeform 312"/>
            <p:cNvSpPr>
              <a:spLocks/>
            </p:cNvSpPr>
            <p:nvPr/>
          </p:nvSpPr>
          <p:spPr bwMode="auto">
            <a:xfrm>
              <a:off x="2660650" y="3475286"/>
              <a:ext cx="25400" cy="17462"/>
            </a:xfrm>
            <a:custGeom>
              <a:avLst/>
              <a:gdLst>
                <a:gd name="T0" fmla="*/ 0 w 16"/>
                <a:gd name="T1" fmla="*/ 2147483647 h 11"/>
                <a:gd name="T2" fmla="*/ 2147483647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6" name="Freeform 313"/>
            <p:cNvSpPr>
              <a:spLocks/>
            </p:cNvSpPr>
            <p:nvPr/>
          </p:nvSpPr>
          <p:spPr bwMode="auto">
            <a:xfrm>
              <a:off x="2828925" y="3453061"/>
              <a:ext cx="53975" cy="47625"/>
            </a:xfrm>
            <a:custGeom>
              <a:avLst/>
              <a:gdLst>
                <a:gd name="T0" fmla="*/ 0 w 34"/>
                <a:gd name="T1" fmla="*/ 0 h 30"/>
                <a:gd name="T2" fmla="*/ 0 w 34"/>
                <a:gd name="T3" fmla="*/ 2147483647 h 30"/>
                <a:gd name="T4" fmla="*/ 2147483647 w 34"/>
                <a:gd name="T5" fmla="*/ 2147483647 h 30"/>
                <a:gd name="T6" fmla="*/ 2147483647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0" y="0"/>
                  </a:moveTo>
                  <a:lnTo>
                    <a:pt x="0" y="30"/>
                  </a:lnTo>
                  <a:lnTo>
                    <a:pt x="34" y="30"/>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7" name="Freeform 314"/>
            <p:cNvSpPr>
              <a:spLocks/>
            </p:cNvSpPr>
            <p:nvPr/>
          </p:nvSpPr>
          <p:spPr bwMode="auto">
            <a:xfrm>
              <a:off x="2840038" y="3467348"/>
              <a:ext cx="28575" cy="19050"/>
            </a:xfrm>
            <a:custGeom>
              <a:avLst/>
              <a:gdLst>
                <a:gd name="T0" fmla="*/ 0 w 18"/>
                <a:gd name="T1" fmla="*/ 2147483647 h 12"/>
                <a:gd name="T2" fmla="*/ 0 w 18"/>
                <a:gd name="T3" fmla="*/ 2147483647 h 12"/>
                <a:gd name="T4" fmla="*/ 2147483647 w 18"/>
                <a:gd name="T5" fmla="*/ 2147483647 h 12"/>
                <a:gd name="T6" fmla="*/ 2147483647 w 18"/>
                <a:gd name="T7" fmla="*/ 0 h 12"/>
                <a:gd name="T8" fmla="*/ 0 w 18"/>
                <a:gd name="T9" fmla="*/ 2147483647 h 12"/>
                <a:gd name="T10" fmla="*/ 0 w 18"/>
                <a:gd name="T11" fmla="*/ 2147483647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3"/>
                  </a:moveTo>
                  <a:lnTo>
                    <a:pt x="0" y="12"/>
                  </a:lnTo>
                  <a:lnTo>
                    <a:pt x="18" y="12"/>
                  </a:lnTo>
                  <a:lnTo>
                    <a:pt x="18"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8" name="Freeform 315"/>
            <p:cNvSpPr>
              <a:spLocks/>
            </p:cNvSpPr>
            <p:nvPr/>
          </p:nvSpPr>
          <p:spPr bwMode="auto">
            <a:xfrm>
              <a:off x="3003550" y="3443536"/>
              <a:ext cx="53975" cy="49212"/>
            </a:xfrm>
            <a:custGeom>
              <a:avLst/>
              <a:gdLst>
                <a:gd name="T0" fmla="*/ 0 w 34"/>
                <a:gd name="T1" fmla="*/ 2147483647 h 31"/>
                <a:gd name="T2" fmla="*/ 0 w 34"/>
                <a:gd name="T3" fmla="*/ 2147483647 h 31"/>
                <a:gd name="T4" fmla="*/ 2147483647 w 34"/>
                <a:gd name="T5" fmla="*/ 2147483647 h 31"/>
                <a:gd name="T6" fmla="*/ 2147483647 w 34"/>
                <a:gd name="T7" fmla="*/ 0 h 31"/>
                <a:gd name="T8" fmla="*/ 0 w 34"/>
                <a:gd name="T9" fmla="*/ 2147483647 h 31"/>
                <a:gd name="T10" fmla="*/ 0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
                  </a:moveTo>
                  <a:lnTo>
                    <a:pt x="0" y="31"/>
                  </a:lnTo>
                  <a:lnTo>
                    <a:pt x="34"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79" name="Freeform 316"/>
            <p:cNvSpPr>
              <a:spLocks/>
            </p:cNvSpPr>
            <p:nvPr/>
          </p:nvSpPr>
          <p:spPr bwMode="auto">
            <a:xfrm>
              <a:off x="3017838" y="346099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0" name="Freeform 317"/>
            <p:cNvSpPr>
              <a:spLocks/>
            </p:cNvSpPr>
            <p:nvPr/>
          </p:nvSpPr>
          <p:spPr bwMode="auto">
            <a:xfrm>
              <a:off x="3181350" y="3443536"/>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1" name="Freeform 318"/>
            <p:cNvSpPr>
              <a:spLocks/>
            </p:cNvSpPr>
            <p:nvPr/>
          </p:nvSpPr>
          <p:spPr bwMode="auto">
            <a:xfrm>
              <a:off x="3195638" y="346099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2" name="Freeform 319"/>
            <p:cNvSpPr>
              <a:spLocks/>
            </p:cNvSpPr>
            <p:nvPr/>
          </p:nvSpPr>
          <p:spPr bwMode="auto">
            <a:xfrm>
              <a:off x="3552825" y="3297486"/>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31"/>
                  </a:lnTo>
                  <a:lnTo>
                    <a:pt x="38"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3" name="Freeform 320"/>
            <p:cNvSpPr>
              <a:spLocks/>
            </p:cNvSpPr>
            <p:nvPr/>
          </p:nvSpPr>
          <p:spPr bwMode="auto">
            <a:xfrm>
              <a:off x="3570288" y="3310186"/>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4" name="Freeform 321"/>
            <p:cNvSpPr>
              <a:spLocks/>
            </p:cNvSpPr>
            <p:nvPr/>
          </p:nvSpPr>
          <p:spPr bwMode="auto">
            <a:xfrm>
              <a:off x="3730625" y="3297486"/>
              <a:ext cx="61912" cy="49212"/>
            </a:xfrm>
            <a:custGeom>
              <a:avLst/>
              <a:gdLst>
                <a:gd name="T0" fmla="*/ 0 w 39"/>
                <a:gd name="T1" fmla="*/ 0 h 31"/>
                <a:gd name="T2" fmla="*/ 0 w 39"/>
                <a:gd name="T3" fmla="*/ 2147483647 h 31"/>
                <a:gd name="T4" fmla="*/ 2147483647 w 39"/>
                <a:gd name="T5" fmla="*/ 2147483647 h 31"/>
                <a:gd name="T6" fmla="*/ 2147483647 w 39"/>
                <a:gd name="T7" fmla="*/ 0 h 31"/>
                <a:gd name="T8" fmla="*/ 0 w 39"/>
                <a:gd name="T9" fmla="*/ 0 h 31"/>
                <a:gd name="T10" fmla="*/ 0 w 39"/>
                <a:gd name="T11" fmla="*/ 0 h 31"/>
                <a:gd name="T12" fmla="*/ 0 60000 65536"/>
                <a:gd name="T13" fmla="*/ 0 60000 65536"/>
                <a:gd name="T14" fmla="*/ 0 60000 65536"/>
                <a:gd name="T15" fmla="*/ 0 60000 65536"/>
                <a:gd name="T16" fmla="*/ 0 60000 65536"/>
                <a:gd name="T17" fmla="*/ 0 60000 65536"/>
                <a:gd name="T18" fmla="*/ 0 w 39"/>
                <a:gd name="T19" fmla="*/ 0 h 31"/>
                <a:gd name="T20" fmla="*/ 39 w 3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9" h="31">
                  <a:moveTo>
                    <a:pt x="0" y="0"/>
                  </a:moveTo>
                  <a:lnTo>
                    <a:pt x="0" y="31"/>
                  </a:lnTo>
                  <a:lnTo>
                    <a:pt x="39" y="31"/>
                  </a:lnTo>
                  <a:lnTo>
                    <a:pt x="39"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5" name="Freeform 322"/>
            <p:cNvSpPr>
              <a:spLocks/>
            </p:cNvSpPr>
            <p:nvPr/>
          </p:nvSpPr>
          <p:spPr bwMode="auto">
            <a:xfrm>
              <a:off x="3749675" y="3314948"/>
              <a:ext cx="23812" cy="17462"/>
            </a:xfrm>
            <a:custGeom>
              <a:avLst/>
              <a:gdLst>
                <a:gd name="T0" fmla="*/ 0 w 15"/>
                <a:gd name="T1" fmla="*/ 0 h 11"/>
                <a:gd name="T2" fmla="*/ 0 w 15"/>
                <a:gd name="T3" fmla="*/ 2147483647 h 11"/>
                <a:gd name="T4" fmla="*/ 2147483647 w 15"/>
                <a:gd name="T5" fmla="*/ 2147483647 h 11"/>
                <a:gd name="T6" fmla="*/ 2147483647 w 15"/>
                <a:gd name="T7" fmla="*/ 0 h 11"/>
                <a:gd name="T8" fmla="*/ 0 w 15"/>
                <a:gd name="T9" fmla="*/ 0 h 11"/>
                <a:gd name="T10" fmla="*/ 0 w 15"/>
                <a:gd name="T11" fmla="*/ 0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0"/>
                  </a:moveTo>
                  <a:lnTo>
                    <a:pt x="0" y="11"/>
                  </a:lnTo>
                  <a:lnTo>
                    <a:pt x="15" y="11"/>
                  </a:lnTo>
                  <a:lnTo>
                    <a:pt x="15"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6" name="Freeform 323"/>
            <p:cNvSpPr>
              <a:spLocks/>
            </p:cNvSpPr>
            <p:nvPr/>
          </p:nvSpPr>
          <p:spPr bwMode="auto">
            <a:xfrm>
              <a:off x="3910013" y="3300661"/>
              <a:ext cx="60325" cy="49212"/>
            </a:xfrm>
            <a:custGeom>
              <a:avLst/>
              <a:gdLst>
                <a:gd name="T0" fmla="*/ 2147483647 w 38"/>
                <a:gd name="T1" fmla="*/ 0 h 31"/>
                <a:gd name="T2" fmla="*/ 0 w 38"/>
                <a:gd name="T3" fmla="*/ 2147483647 h 31"/>
                <a:gd name="T4" fmla="*/ 2147483647 w 38"/>
                <a:gd name="T5" fmla="*/ 2147483647 h 31"/>
                <a:gd name="T6" fmla="*/ 2147483647 w 38"/>
                <a:gd name="T7" fmla="*/ 0 h 31"/>
                <a:gd name="T8" fmla="*/ 2147483647 w 38"/>
                <a:gd name="T9" fmla="*/ 0 h 31"/>
                <a:gd name="T10" fmla="*/ 2147483647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2" y="0"/>
                  </a:moveTo>
                  <a:lnTo>
                    <a:pt x="0" y="31"/>
                  </a:lnTo>
                  <a:lnTo>
                    <a:pt x="38" y="31"/>
                  </a:lnTo>
                  <a:lnTo>
                    <a:pt x="38" y="0"/>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7" name="Freeform 324"/>
            <p:cNvSpPr>
              <a:spLocks/>
            </p:cNvSpPr>
            <p:nvPr/>
          </p:nvSpPr>
          <p:spPr bwMode="auto">
            <a:xfrm>
              <a:off x="3924300" y="3318123"/>
              <a:ext cx="31750" cy="17462"/>
            </a:xfrm>
            <a:custGeom>
              <a:avLst/>
              <a:gdLst>
                <a:gd name="T0" fmla="*/ 0 w 20"/>
                <a:gd name="T1" fmla="*/ 0 h 11"/>
                <a:gd name="T2" fmla="*/ 0 w 20"/>
                <a:gd name="T3" fmla="*/ 2147483647 h 11"/>
                <a:gd name="T4" fmla="*/ 2147483647 w 20"/>
                <a:gd name="T5" fmla="*/ 2147483647 h 11"/>
                <a:gd name="T6" fmla="*/ 2147483647 w 20"/>
                <a:gd name="T7" fmla="*/ 0 h 11"/>
                <a:gd name="T8" fmla="*/ 0 w 20"/>
                <a:gd name="T9" fmla="*/ 0 h 11"/>
                <a:gd name="T10" fmla="*/ 0 w 20"/>
                <a:gd name="T11" fmla="*/ 0 h 11"/>
                <a:gd name="T12" fmla="*/ 0 60000 65536"/>
                <a:gd name="T13" fmla="*/ 0 60000 65536"/>
                <a:gd name="T14" fmla="*/ 0 60000 65536"/>
                <a:gd name="T15" fmla="*/ 0 60000 65536"/>
                <a:gd name="T16" fmla="*/ 0 60000 65536"/>
                <a:gd name="T17" fmla="*/ 0 60000 65536"/>
                <a:gd name="T18" fmla="*/ 0 w 20"/>
                <a:gd name="T19" fmla="*/ 0 h 11"/>
                <a:gd name="T20" fmla="*/ 20 w 2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0" h="11">
                  <a:moveTo>
                    <a:pt x="0" y="0"/>
                  </a:moveTo>
                  <a:lnTo>
                    <a:pt x="0" y="11"/>
                  </a:lnTo>
                  <a:lnTo>
                    <a:pt x="20" y="11"/>
                  </a:lnTo>
                  <a:lnTo>
                    <a:pt x="20"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8" name="Freeform 325"/>
            <p:cNvSpPr>
              <a:spLocks/>
            </p:cNvSpPr>
            <p:nvPr/>
          </p:nvSpPr>
          <p:spPr bwMode="auto">
            <a:xfrm>
              <a:off x="4084638" y="3303836"/>
              <a:ext cx="63500" cy="49212"/>
            </a:xfrm>
            <a:custGeom>
              <a:avLst/>
              <a:gdLst>
                <a:gd name="T0" fmla="*/ 2147483647 w 40"/>
                <a:gd name="T1" fmla="*/ 0 h 31"/>
                <a:gd name="T2" fmla="*/ 0 w 40"/>
                <a:gd name="T3" fmla="*/ 2147483647 h 31"/>
                <a:gd name="T4" fmla="*/ 2147483647 w 40"/>
                <a:gd name="T5" fmla="*/ 2147483647 h 31"/>
                <a:gd name="T6" fmla="*/ 2147483647 w 40"/>
                <a:gd name="T7" fmla="*/ 0 h 31"/>
                <a:gd name="T8" fmla="*/ 2147483647 w 40"/>
                <a:gd name="T9" fmla="*/ 0 h 31"/>
                <a:gd name="T10" fmla="*/ 2147483647 w 40"/>
                <a:gd name="T11" fmla="*/ 0 h 31"/>
                <a:gd name="T12" fmla="*/ 0 60000 65536"/>
                <a:gd name="T13" fmla="*/ 0 60000 65536"/>
                <a:gd name="T14" fmla="*/ 0 60000 65536"/>
                <a:gd name="T15" fmla="*/ 0 60000 65536"/>
                <a:gd name="T16" fmla="*/ 0 60000 65536"/>
                <a:gd name="T17" fmla="*/ 0 60000 65536"/>
                <a:gd name="T18" fmla="*/ 0 w 40"/>
                <a:gd name="T19" fmla="*/ 0 h 31"/>
                <a:gd name="T20" fmla="*/ 40 w 4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0" h="31">
                  <a:moveTo>
                    <a:pt x="2" y="0"/>
                  </a:moveTo>
                  <a:lnTo>
                    <a:pt x="0" y="31"/>
                  </a:lnTo>
                  <a:lnTo>
                    <a:pt x="40" y="31"/>
                  </a:lnTo>
                  <a:lnTo>
                    <a:pt x="40" y="0"/>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89" name="Freeform 326"/>
            <p:cNvSpPr>
              <a:spLocks/>
            </p:cNvSpPr>
            <p:nvPr/>
          </p:nvSpPr>
          <p:spPr bwMode="auto">
            <a:xfrm>
              <a:off x="4105275" y="3318123"/>
              <a:ext cx="28575" cy="17462"/>
            </a:xfrm>
            <a:custGeom>
              <a:avLst/>
              <a:gdLst>
                <a:gd name="T0" fmla="*/ 0 w 18"/>
                <a:gd name="T1" fmla="*/ 0 h 11"/>
                <a:gd name="T2" fmla="*/ 0 w 18"/>
                <a:gd name="T3" fmla="*/ 2147483647 h 11"/>
                <a:gd name="T4" fmla="*/ 2147483647 w 18"/>
                <a:gd name="T5" fmla="*/ 2147483647 h 11"/>
                <a:gd name="T6" fmla="*/ 2147483647 w 18"/>
                <a:gd name="T7" fmla="*/ 0 h 11"/>
                <a:gd name="T8" fmla="*/ 0 w 18"/>
                <a:gd name="T9" fmla="*/ 0 h 11"/>
                <a:gd name="T10" fmla="*/ 0 w 18"/>
                <a:gd name="T11" fmla="*/ 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0"/>
                  </a:moveTo>
                  <a:lnTo>
                    <a:pt x="0" y="11"/>
                  </a:lnTo>
                  <a:lnTo>
                    <a:pt x="18"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0" name="Freeform 327"/>
            <p:cNvSpPr>
              <a:spLocks/>
            </p:cNvSpPr>
            <p:nvPr/>
          </p:nvSpPr>
          <p:spPr bwMode="auto">
            <a:xfrm>
              <a:off x="4267200" y="3303836"/>
              <a:ext cx="63500" cy="53975"/>
            </a:xfrm>
            <a:custGeom>
              <a:avLst/>
              <a:gdLst>
                <a:gd name="T0" fmla="*/ 0 w 40"/>
                <a:gd name="T1" fmla="*/ 0 h 34"/>
                <a:gd name="T2" fmla="*/ 0 w 40"/>
                <a:gd name="T3" fmla="*/ 2147483647 h 34"/>
                <a:gd name="T4" fmla="*/ 2147483647 w 40"/>
                <a:gd name="T5" fmla="*/ 2147483647 h 34"/>
                <a:gd name="T6" fmla="*/ 2147483647 w 40"/>
                <a:gd name="T7" fmla="*/ 2147483647 h 34"/>
                <a:gd name="T8" fmla="*/ 0 w 40"/>
                <a:gd name="T9" fmla="*/ 0 h 34"/>
                <a:gd name="T10" fmla="*/ 0 w 40"/>
                <a:gd name="T11" fmla="*/ 0 h 34"/>
                <a:gd name="T12" fmla="*/ 0 60000 65536"/>
                <a:gd name="T13" fmla="*/ 0 60000 65536"/>
                <a:gd name="T14" fmla="*/ 0 60000 65536"/>
                <a:gd name="T15" fmla="*/ 0 60000 65536"/>
                <a:gd name="T16" fmla="*/ 0 60000 65536"/>
                <a:gd name="T17" fmla="*/ 0 60000 65536"/>
                <a:gd name="T18" fmla="*/ 0 w 40"/>
                <a:gd name="T19" fmla="*/ 0 h 34"/>
                <a:gd name="T20" fmla="*/ 40 w 4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0" h="34">
                  <a:moveTo>
                    <a:pt x="0" y="0"/>
                  </a:moveTo>
                  <a:lnTo>
                    <a:pt x="0" y="34"/>
                  </a:lnTo>
                  <a:lnTo>
                    <a:pt x="40" y="34"/>
                  </a:lnTo>
                  <a:lnTo>
                    <a:pt x="38" y="2"/>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1" name="Freeform 328"/>
            <p:cNvSpPr>
              <a:spLocks/>
            </p:cNvSpPr>
            <p:nvPr/>
          </p:nvSpPr>
          <p:spPr bwMode="auto">
            <a:xfrm>
              <a:off x="4281488" y="3318123"/>
              <a:ext cx="28575" cy="20637"/>
            </a:xfrm>
            <a:custGeom>
              <a:avLst/>
              <a:gdLst>
                <a:gd name="T0" fmla="*/ 0 w 18"/>
                <a:gd name="T1" fmla="*/ 0 h 13"/>
                <a:gd name="T2" fmla="*/ 0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11"/>
                  </a:lnTo>
                  <a:lnTo>
                    <a:pt x="18" y="13"/>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2" name="Freeform 329"/>
            <p:cNvSpPr>
              <a:spLocks/>
            </p:cNvSpPr>
            <p:nvPr/>
          </p:nvSpPr>
          <p:spPr bwMode="auto">
            <a:xfrm>
              <a:off x="3560763" y="3449886"/>
              <a:ext cx="60325" cy="50800"/>
            </a:xfrm>
            <a:custGeom>
              <a:avLst/>
              <a:gdLst>
                <a:gd name="T0" fmla="*/ 0 w 38"/>
                <a:gd name="T1" fmla="*/ 0 h 32"/>
                <a:gd name="T2" fmla="*/ 0 w 38"/>
                <a:gd name="T3" fmla="*/ 2147483647 h 32"/>
                <a:gd name="T4" fmla="*/ 2147483647 w 38"/>
                <a:gd name="T5" fmla="*/ 2147483647 h 32"/>
                <a:gd name="T6" fmla="*/ 2147483647 w 38"/>
                <a:gd name="T7" fmla="*/ 0 h 32"/>
                <a:gd name="T8" fmla="*/ 0 w 38"/>
                <a:gd name="T9" fmla="*/ 0 h 32"/>
                <a:gd name="T10" fmla="*/ 0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0" y="0"/>
                  </a:moveTo>
                  <a:lnTo>
                    <a:pt x="0" y="32"/>
                  </a:lnTo>
                  <a:lnTo>
                    <a:pt x="38" y="32"/>
                  </a:lnTo>
                  <a:lnTo>
                    <a:pt x="38"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3" name="Freeform 330"/>
            <p:cNvSpPr>
              <a:spLocks/>
            </p:cNvSpPr>
            <p:nvPr/>
          </p:nvSpPr>
          <p:spPr bwMode="auto">
            <a:xfrm>
              <a:off x="3575050" y="3464173"/>
              <a:ext cx="28575" cy="17462"/>
            </a:xfrm>
            <a:custGeom>
              <a:avLst/>
              <a:gdLst>
                <a:gd name="T0" fmla="*/ 0 w 18"/>
                <a:gd name="T1" fmla="*/ 0 h 11"/>
                <a:gd name="T2" fmla="*/ 0 w 18"/>
                <a:gd name="T3" fmla="*/ 2147483647 h 11"/>
                <a:gd name="T4" fmla="*/ 2147483647 w 18"/>
                <a:gd name="T5" fmla="*/ 2147483647 h 11"/>
                <a:gd name="T6" fmla="*/ 2147483647 w 18"/>
                <a:gd name="T7" fmla="*/ 0 h 11"/>
                <a:gd name="T8" fmla="*/ 0 w 18"/>
                <a:gd name="T9" fmla="*/ 0 h 11"/>
                <a:gd name="T10" fmla="*/ 0 w 18"/>
                <a:gd name="T11" fmla="*/ 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0"/>
                  </a:moveTo>
                  <a:lnTo>
                    <a:pt x="0" y="11"/>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4" name="Freeform 331"/>
            <p:cNvSpPr>
              <a:spLocks/>
            </p:cNvSpPr>
            <p:nvPr/>
          </p:nvSpPr>
          <p:spPr bwMode="auto">
            <a:xfrm>
              <a:off x="3735388" y="3449886"/>
              <a:ext cx="63500" cy="50800"/>
            </a:xfrm>
            <a:custGeom>
              <a:avLst/>
              <a:gdLst>
                <a:gd name="T0" fmla="*/ 2147483647 w 40"/>
                <a:gd name="T1" fmla="*/ 0 h 32"/>
                <a:gd name="T2" fmla="*/ 0 w 40"/>
                <a:gd name="T3" fmla="*/ 2147483647 h 32"/>
                <a:gd name="T4" fmla="*/ 2147483647 w 40"/>
                <a:gd name="T5" fmla="*/ 2147483647 h 32"/>
                <a:gd name="T6" fmla="*/ 2147483647 w 40"/>
                <a:gd name="T7" fmla="*/ 0 h 32"/>
                <a:gd name="T8" fmla="*/ 2147483647 w 40"/>
                <a:gd name="T9" fmla="*/ 0 h 32"/>
                <a:gd name="T10" fmla="*/ 2147483647 w 40"/>
                <a:gd name="T11" fmla="*/ 0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2" y="0"/>
                  </a:moveTo>
                  <a:lnTo>
                    <a:pt x="0" y="32"/>
                  </a:lnTo>
                  <a:lnTo>
                    <a:pt x="40" y="32"/>
                  </a:lnTo>
                  <a:lnTo>
                    <a:pt x="38" y="0"/>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5" name="Freeform 332"/>
            <p:cNvSpPr>
              <a:spLocks/>
            </p:cNvSpPr>
            <p:nvPr/>
          </p:nvSpPr>
          <p:spPr bwMode="auto">
            <a:xfrm>
              <a:off x="3756025" y="3467348"/>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6" name="Freeform 333"/>
            <p:cNvSpPr>
              <a:spLocks/>
            </p:cNvSpPr>
            <p:nvPr/>
          </p:nvSpPr>
          <p:spPr bwMode="auto">
            <a:xfrm>
              <a:off x="3916363" y="3453061"/>
              <a:ext cx="61912" cy="50800"/>
            </a:xfrm>
            <a:custGeom>
              <a:avLst/>
              <a:gdLst>
                <a:gd name="T0" fmla="*/ 0 w 39"/>
                <a:gd name="T1" fmla="*/ 0 h 32"/>
                <a:gd name="T2" fmla="*/ 0 w 39"/>
                <a:gd name="T3" fmla="*/ 2147483647 h 32"/>
                <a:gd name="T4" fmla="*/ 2147483647 w 39"/>
                <a:gd name="T5" fmla="*/ 2147483647 h 32"/>
                <a:gd name="T6" fmla="*/ 2147483647 w 39"/>
                <a:gd name="T7" fmla="*/ 0 h 32"/>
                <a:gd name="T8" fmla="*/ 0 w 39"/>
                <a:gd name="T9" fmla="*/ 0 h 32"/>
                <a:gd name="T10" fmla="*/ 0 w 39"/>
                <a:gd name="T11" fmla="*/ 0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0" y="0"/>
                  </a:moveTo>
                  <a:lnTo>
                    <a:pt x="0" y="32"/>
                  </a:lnTo>
                  <a:lnTo>
                    <a:pt x="39" y="32"/>
                  </a:lnTo>
                  <a:lnTo>
                    <a:pt x="36"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7" name="Freeform 334"/>
            <p:cNvSpPr>
              <a:spLocks/>
            </p:cNvSpPr>
            <p:nvPr/>
          </p:nvSpPr>
          <p:spPr bwMode="auto">
            <a:xfrm>
              <a:off x="3930650" y="3472111"/>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8" name="Freeform 335"/>
            <p:cNvSpPr>
              <a:spLocks/>
            </p:cNvSpPr>
            <p:nvPr/>
          </p:nvSpPr>
          <p:spPr bwMode="auto">
            <a:xfrm>
              <a:off x="4090988" y="3457823"/>
              <a:ext cx="65087" cy="49212"/>
            </a:xfrm>
            <a:custGeom>
              <a:avLst/>
              <a:gdLst>
                <a:gd name="T0" fmla="*/ 2147483647 w 41"/>
                <a:gd name="T1" fmla="*/ 0 h 31"/>
                <a:gd name="T2" fmla="*/ 0 w 41"/>
                <a:gd name="T3" fmla="*/ 2147483647 h 31"/>
                <a:gd name="T4" fmla="*/ 2147483647 w 41"/>
                <a:gd name="T5" fmla="*/ 2147483647 h 31"/>
                <a:gd name="T6" fmla="*/ 2147483647 w 41"/>
                <a:gd name="T7" fmla="*/ 0 h 31"/>
                <a:gd name="T8" fmla="*/ 2147483647 w 41"/>
                <a:gd name="T9" fmla="*/ 0 h 31"/>
                <a:gd name="T10" fmla="*/ 2147483647 w 41"/>
                <a:gd name="T11" fmla="*/ 0 h 31"/>
                <a:gd name="T12" fmla="*/ 0 60000 65536"/>
                <a:gd name="T13" fmla="*/ 0 60000 65536"/>
                <a:gd name="T14" fmla="*/ 0 60000 65536"/>
                <a:gd name="T15" fmla="*/ 0 60000 65536"/>
                <a:gd name="T16" fmla="*/ 0 60000 65536"/>
                <a:gd name="T17" fmla="*/ 0 60000 65536"/>
                <a:gd name="T18" fmla="*/ 0 w 41"/>
                <a:gd name="T19" fmla="*/ 0 h 31"/>
                <a:gd name="T20" fmla="*/ 41 w 4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1" h="31">
                  <a:moveTo>
                    <a:pt x="3" y="0"/>
                  </a:moveTo>
                  <a:lnTo>
                    <a:pt x="0" y="31"/>
                  </a:lnTo>
                  <a:lnTo>
                    <a:pt x="41" y="31"/>
                  </a:lnTo>
                  <a:lnTo>
                    <a:pt x="41" y="0"/>
                  </a:lnTo>
                  <a:lnTo>
                    <a:pt x="3"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999" name="Freeform 336"/>
            <p:cNvSpPr>
              <a:spLocks/>
            </p:cNvSpPr>
            <p:nvPr/>
          </p:nvSpPr>
          <p:spPr bwMode="auto">
            <a:xfrm>
              <a:off x="4110038" y="3472111"/>
              <a:ext cx="28575" cy="17462"/>
            </a:xfrm>
            <a:custGeom>
              <a:avLst/>
              <a:gdLst>
                <a:gd name="T0" fmla="*/ 0 w 18"/>
                <a:gd name="T1" fmla="*/ 0 h 11"/>
                <a:gd name="T2" fmla="*/ 0 w 18"/>
                <a:gd name="T3" fmla="*/ 2147483647 h 11"/>
                <a:gd name="T4" fmla="*/ 2147483647 w 18"/>
                <a:gd name="T5" fmla="*/ 2147483647 h 11"/>
                <a:gd name="T6" fmla="*/ 2147483647 w 18"/>
                <a:gd name="T7" fmla="*/ 0 h 11"/>
                <a:gd name="T8" fmla="*/ 0 w 18"/>
                <a:gd name="T9" fmla="*/ 0 h 11"/>
                <a:gd name="T10" fmla="*/ 0 w 18"/>
                <a:gd name="T11" fmla="*/ 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0"/>
                  </a:moveTo>
                  <a:lnTo>
                    <a:pt x="0" y="11"/>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00" name="Freeform 337"/>
            <p:cNvSpPr>
              <a:spLocks/>
            </p:cNvSpPr>
            <p:nvPr/>
          </p:nvSpPr>
          <p:spPr bwMode="auto">
            <a:xfrm>
              <a:off x="4270375" y="3457823"/>
              <a:ext cx="63500" cy="52387"/>
            </a:xfrm>
            <a:custGeom>
              <a:avLst/>
              <a:gdLst>
                <a:gd name="T0" fmla="*/ 2147483647 w 40"/>
                <a:gd name="T1" fmla="*/ 0 h 33"/>
                <a:gd name="T2" fmla="*/ 0 w 40"/>
                <a:gd name="T3" fmla="*/ 2147483647 h 33"/>
                <a:gd name="T4" fmla="*/ 2147483647 w 40"/>
                <a:gd name="T5" fmla="*/ 2147483647 h 33"/>
                <a:gd name="T6" fmla="*/ 2147483647 w 40"/>
                <a:gd name="T7" fmla="*/ 2147483647 h 33"/>
                <a:gd name="T8" fmla="*/ 2147483647 w 40"/>
                <a:gd name="T9" fmla="*/ 0 h 33"/>
                <a:gd name="T10" fmla="*/ 2147483647 w 40"/>
                <a:gd name="T11" fmla="*/ 0 h 33"/>
                <a:gd name="T12" fmla="*/ 0 60000 65536"/>
                <a:gd name="T13" fmla="*/ 0 60000 65536"/>
                <a:gd name="T14" fmla="*/ 0 60000 65536"/>
                <a:gd name="T15" fmla="*/ 0 60000 65536"/>
                <a:gd name="T16" fmla="*/ 0 60000 65536"/>
                <a:gd name="T17" fmla="*/ 0 60000 65536"/>
                <a:gd name="T18" fmla="*/ 0 w 40"/>
                <a:gd name="T19" fmla="*/ 0 h 33"/>
                <a:gd name="T20" fmla="*/ 40 w 4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0" h="33">
                  <a:moveTo>
                    <a:pt x="2" y="0"/>
                  </a:moveTo>
                  <a:lnTo>
                    <a:pt x="0" y="33"/>
                  </a:lnTo>
                  <a:lnTo>
                    <a:pt x="40" y="33"/>
                  </a:lnTo>
                  <a:lnTo>
                    <a:pt x="38" y="2"/>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01" name="Freeform 338"/>
            <p:cNvSpPr>
              <a:spLocks/>
            </p:cNvSpPr>
            <p:nvPr/>
          </p:nvSpPr>
          <p:spPr bwMode="auto">
            <a:xfrm>
              <a:off x="4284663" y="3472111"/>
              <a:ext cx="31750" cy="20637"/>
            </a:xfrm>
            <a:custGeom>
              <a:avLst/>
              <a:gdLst>
                <a:gd name="T0" fmla="*/ 2147483647 w 20"/>
                <a:gd name="T1" fmla="*/ 0 h 13"/>
                <a:gd name="T2" fmla="*/ 0 w 20"/>
                <a:gd name="T3" fmla="*/ 2147483647 h 13"/>
                <a:gd name="T4" fmla="*/ 2147483647 w 20"/>
                <a:gd name="T5" fmla="*/ 2147483647 h 13"/>
                <a:gd name="T6" fmla="*/ 2147483647 w 20"/>
                <a:gd name="T7" fmla="*/ 0 h 13"/>
                <a:gd name="T8" fmla="*/ 2147483647 w 20"/>
                <a:gd name="T9" fmla="*/ 0 h 13"/>
                <a:gd name="T10" fmla="*/ 2147483647 w 20"/>
                <a:gd name="T11" fmla="*/ 0 h 13"/>
                <a:gd name="T12" fmla="*/ 0 60000 65536"/>
                <a:gd name="T13" fmla="*/ 0 60000 65536"/>
                <a:gd name="T14" fmla="*/ 0 60000 65536"/>
                <a:gd name="T15" fmla="*/ 0 60000 65536"/>
                <a:gd name="T16" fmla="*/ 0 60000 65536"/>
                <a:gd name="T17" fmla="*/ 0 60000 65536"/>
                <a:gd name="T18" fmla="*/ 0 w 20"/>
                <a:gd name="T19" fmla="*/ 0 h 13"/>
                <a:gd name="T20" fmla="*/ 20 w 2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0" h="13">
                  <a:moveTo>
                    <a:pt x="2" y="0"/>
                  </a:moveTo>
                  <a:lnTo>
                    <a:pt x="0" y="11"/>
                  </a:lnTo>
                  <a:lnTo>
                    <a:pt x="20" y="13"/>
                  </a:lnTo>
                  <a:lnTo>
                    <a:pt x="20" y="0"/>
                  </a:lnTo>
                  <a:lnTo>
                    <a:pt x="2"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02" name="Freeform 339"/>
            <p:cNvSpPr>
              <a:spLocks/>
            </p:cNvSpPr>
            <p:nvPr/>
          </p:nvSpPr>
          <p:spPr bwMode="auto">
            <a:xfrm>
              <a:off x="1922463" y="3367336"/>
              <a:ext cx="88900" cy="42862"/>
            </a:xfrm>
            <a:custGeom>
              <a:avLst/>
              <a:gdLst>
                <a:gd name="T0" fmla="*/ 0 w 56"/>
                <a:gd name="T1" fmla="*/ 2147483647 h 27"/>
                <a:gd name="T2" fmla="*/ 2147483647 w 56"/>
                <a:gd name="T3" fmla="*/ 2147483647 h 27"/>
                <a:gd name="T4" fmla="*/ 2147483647 w 56"/>
                <a:gd name="T5" fmla="*/ 2147483647 h 27"/>
                <a:gd name="T6" fmla="*/ 2147483647 w 56"/>
                <a:gd name="T7" fmla="*/ 0 h 27"/>
                <a:gd name="T8" fmla="*/ 0 w 56"/>
                <a:gd name="T9" fmla="*/ 2147483647 h 27"/>
                <a:gd name="T10" fmla="*/ 0 w 56"/>
                <a:gd name="T11" fmla="*/ 2147483647 h 27"/>
                <a:gd name="T12" fmla="*/ 0 60000 65536"/>
                <a:gd name="T13" fmla="*/ 0 60000 65536"/>
                <a:gd name="T14" fmla="*/ 0 60000 65536"/>
                <a:gd name="T15" fmla="*/ 0 60000 65536"/>
                <a:gd name="T16" fmla="*/ 0 60000 65536"/>
                <a:gd name="T17" fmla="*/ 0 60000 65536"/>
                <a:gd name="T18" fmla="*/ 0 w 56"/>
                <a:gd name="T19" fmla="*/ 0 h 27"/>
                <a:gd name="T20" fmla="*/ 56 w 5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6" h="27">
                  <a:moveTo>
                    <a:pt x="0" y="3"/>
                  </a:moveTo>
                  <a:lnTo>
                    <a:pt x="2" y="27"/>
                  </a:lnTo>
                  <a:lnTo>
                    <a:pt x="56" y="23"/>
                  </a:lnTo>
                  <a:lnTo>
                    <a:pt x="54" y="0"/>
                  </a:lnTo>
                  <a:lnTo>
                    <a:pt x="0" y="3"/>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03" name="Freeform 340"/>
            <p:cNvSpPr>
              <a:spLocks/>
            </p:cNvSpPr>
            <p:nvPr/>
          </p:nvSpPr>
          <p:spPr bwMode="auto">
            <a:xfrm>
              <a:off x="1939925" y="3381623"/>
              <a:ext cx="57150" cy="14287"/>
            </a:xfrm>
            <a:custGeom>
              <a:avLst/>
              <a:gdLst>
                <a:gd name="T0" fmla="*/ 0 w 36"/>
                <a:gd name="T1" fmla="*/ 2147483647 h 9"/>
                <a:gd name="T2" fmla="*/ 2147483647 w 36"/>
                <a:gd name="T3" fmla="*/ 2147483647 h 9"/>
                <a:gd name="T4" fmla="*/ 2147483647 w 36"/>
                <a:gd name="T5" fmla="*/ 2147483647 h 9"/>
                <a:gd name="T6" fmla="*/ 2147483647 w 36"/>
                <a:gd name="T7" fmla="*/ 0 h 9"/>
                <a:gd name="T8" fmla="*/ 0 w 36"/>
                <a:gd name="T9" fmla="*/ 2147483647 h 9"/>
                <a:gd name="T10" fmla="*/ 0 w 36"/>
                <a:gd name="T11" fmla="*/ 2147483647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3"/>
                  </a:moveTo>
                  <a:lnTo>
                    <a:pt x="3" y="9"/>
                  </a:lnTo>
                  <a:lnTo>
                    <a:pt x="36" y="5"/>
                  </a:lnTo>
                  <a:lnTo>
                    <a:pt x="36" y="0"/>
                  </a:lnTo>
                  <a:lnTo>
                    <a:pt x="0" y="3"/>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04" name="Freeform 341"/>
            <p:cNvSpPr>
              <a:spLocks/>
            </p:cNvSpPr>
            <p:nvPr/>
          </p:nvSpPr>
          <p:spPr bwMode="auto">
            <a:xfrm>
              <a:off x="1922463" y="3503861"/>
              <a:ext cx="88900" cy="46037"/>
            </a:xfrm>
            <a:custGeom>
              <a:avLst/>
              <a:gdLst>
                <a:gd name="T0" fmla="*/ 0 w 56"/>
                <a:gd name="T1" fmla="*/ 2147483647 h 29"/>
                <a:gd name="T2" fmla="*/ 2147483647 w 56"/>
                <a:gd name="T3" fmla="*/ 2147483647 h 29"/>
                <a:gd name="T4" fmla="*/ 2147483647 w 56"/>
                <a:gd name="T5" fmla="*/ 2147483647 h 29"/>
                <a:gd name="T6" fmla="*/ 2147483647 w 56"/>
                <a:gd name="T7" fmla="*/ 0 h 29"/>
                <a:gd name="T8" fmla="*/ 0 w 56"/>
                <a:gd name="T9" fmla="*/ 2147483647 h 29"/>
                <a:gd name="T10" fmla="*/ 0 w 56"/>
                <a:gd name="T11" fmla="*/ 2147483647 h 29"/>
                <a:gd name="T12" fmla="*/ 0 60000 65536"/>
                <a:gd name="T13" fmla="*/ 0 60000 65536"/>
                <a:gd name="T14" fmla="*/ 0 60000 65536"/>
                <a:gd name="T15" fmla="*/ 0 60000 65536"/>
                <a:gd name="T16" fmla="*/ 0 60000 65536"/>
                <a:gd name="T17" fmla="*/ 0 60000 65536"/>
                <a:gd name="T18" fmla="*/ 0 w 56"/>
                <a:gd name="T19" fmla="*/ 0 h 29"/>
                <a:gd name="T20" fmla="*/ 56 w 5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6" h="29">
                  <a:moveTo>
                    <a:pt x="0" y="4"/>
                  </a:moveTo>
                  <a:lnTo>
                    <a:pt x="2" y="29"/>
                  </a:lnTo>
                  <a:lnTo>
                    <a:pt x="56" y="22"/>
                  </a:lnTo>
                  <a:lnTo>
                    <a:pt x="54" y="0"/>
                  </a:lnTo>
                  <a:lnTo>
                    <a:pt x="0" y="4"/>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6005" name="Freeform 342"/>
            <p:cNvSpPr>
              <a:spLocks/>
            </p:cNvSpPr>
            <p:nvPr/>
          </p:nvSpPr>
          <p:spPr bwMode="auto">
            <a:xfrm>
              <a:off x="1939925" y="3521323"/>
              <a:ext cx="57150" cy="14287"/>
            </a:xfrm>
            <a:custGeom>
              <a:avLst/>
              <a:gdLst>
                <a:gd name="T0" fmla="*/ 0 w 36"/>
                <a:gd name="T1" fmla="*/ 0 h 9"/>
                <a:gd name="T2" fmla="*/ 0 w 36"/>
                <a:gd name="T3" fmla="*/ 2147483647 h 9"/>
                <a:gd name="T4" fmla="*/ 2147483647 w 36"/>
                <a:gd name="T5" fmla="*/ 2147483647 h 9"/>
                <a:gd name="T6" fmla="*/ 2147483647 w 36"/>
                <a:gd name="T7" fmla="*/ 0 h 9"/>
                <a:gd name="T8" fmla="*/ 0 w 36"/>
                <a:gd name="T9" fmla="*/ 0 h 9"/>
                <a:gd name="T10" fmla="*/ 0 w 36"/>
                <a:gd name="T11" fmla="*/ 0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0"/>
                  </a:moveTo>
                  <a:lnTo>
                    <a:pt x="0" y="9"/>
                  </a:lnTo>
                  <a:lnTo>
                    <a:pt x="36" y="5"/>
                  </a:lnTo>
                  <a:lnTo>
                    <a:pt x="36" y="0"/>
                  </a:lnTo>
                  <a:lnTo>
                    <a:pt x="0" y="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912" name="Ellipse 911"/>
          <p:cNvSpPr/>
          <p:nvPr/>
        </p:nvSpPr>
        <p:spPr>
          <a:xfrm>
            <a:off x="-541338" y="5303838"/>
            <a:ext cx="10226676" cy="3373437"/>
          </a:xfrm>
          <a:prstGeom prst="ellipse">
            <a:avLst/>
          </a:prstGeom>
          <a:solidFill>
            <a:srgbClr val="3B999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nvGrpSpPr>
          <p:cNvPr id="35850" name="Groupe 1329"/>
          <p:cNvGrpSpPr>
            <a:grpSpLocks/>
          </p:cNvGrpSpPr>
          <p:nvPr/>
        </p:nvGrpSpPr>
        <p:grpSpPr bwMode="auto">
          <a:xfrm>
            <a:off x="6110288" y="1819275"/>
            <a:ext cx="2925762" cy="1357313"/>
            <a:chOff x="4450126" y="188289"/>
            <a:chExt cx="2150917" cy="1235999"/>
          </a:xfrm>
        </p:grpSpPr>
        <p:sp>
          <p:nvSpPr>
            <p:cNvPr id="914" name="Cloud"/>
            <p:cNvSpPr>
              <a:spLocks noChangeAspect="1" noEditPoints="1" noChangeArrowheads="1"/>
            </p:cNvSpPr>
            <p:nvPr/>
          </p:nvSpPr>
          <p:spPr bwMode="auto">
            <a:xfrm>
              <a:off x="4450126" y="188289"/>
              <a:ext cx="1843977" cy="123599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fr-FR"/>
            </a:p>
          </p:txBody>
        </p:sp>
        <p:pic>
          <p:nvPicPr>
            <p:cNvPr id="35886" name="Picture 3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793" y="453229"/>
              <a:ext cx="76125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6" name="Cloud"/>
          <p:cNvSpPr>
            <a:spLocks noChangeAspect="1" noEditPoints="1" noChangeArrowheads="1"/>
          </p:cNvSpPr>
          <p:nvPr/>
        </p:nvSpPr>
        <p:spPr bwMode="auto">
          <a:xfrm rot="20379554" flipH="1">
            <a:off x="90488" y="1905000"/>
            <a:ext cx="2509837" cy="13573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fr-FR"/>
          </a:p>
        </p:txBody>
      </p:sp>
      <p:sp>
        <p:nvSpPr>
          <p:cNvPr id="917" name="Forme libre 916"/>
          <p:cNvSpPr/>
          <p:nvPr/>
        </p:nvSpPr>
        <p:spPr>
          <a:xfrm>
            <a:off x="-14288" y="5316538"/>
            <a:ext cx="9515476" cy="1209675"/>
          </a:xfrm>
          <a:custGeom>
            <a:avLst/>
            <a:gdLst>
              <a:gd name="connsiteX0" fmla="*/ 0 w 9515476"/>
              <a:gd name="connsiteY0" fmla="*/ 1153716 h 1496616"/>
              <a:gd name="connsiteX1" fmla="*/ 557213 w 9515476"/>
              <a:gd name="connsiteY1" fmla="*/ 796529 h 1496616"/>
              <a:gd name="connsiteX2" fmla="*/ 1285876 w 9515476"/>
              <a:gd name="connsiteY2" fmla="*/ 482204 h 1496616"/>
              <a:gd name="connsiteX3" fmla="*/ 2500313 w 9515476"/>
              <a:gd name="connsiteY3" fmla="*/ 182166 h 1496616"/>
              <a:gd name="connsiteX4" fmla="*/ 3829051 w 9515476"/>
              <a:gd name="connsiteY4" fmla="*/ 10716 h 1496616"/>
              <a:gd name="connsiteX5" fmla="*/ 5172076 w 9515476"/>
              <a:gd name="connsiteY5" fmla="*/ 25004 h 1496616"/>
              <a:gd name="connsiteX6" fmla="*/ 6015038 w 9515476"/>
              <a:gd name="connsiteY6" fmla="*/ 82154 h 1496616"/>
              <a:gd name="connsiteX7" fmla="*/ 7072313 w 9515476"/>
              <a:gd name="connsiteY7" fmla="*/ 253604 h 1496616"/>
              <a:gd name="connsiteX8" fmla="*/ 7858126 w 9515476"/>
              <a:gd name="connsiteY8" fmla="*/ 482204 h 1496616"/>
              <a:gd name="connsiteX9" fmla="*/ 8572501 w 9515476"/>
              <a:gd name="connsiteY9" fmla="*/ 767954 h 1496616"/>
              <a:gd name="connsiteX10" fmla="*/ 9001126 w 9515476"/>
              <a:gd name="connsiteY10" fmla="*/ 1039416 h 1496616"/>
              <a:gd name="connsiteX11" fmla="*/ 9286876 w 9515476"/>
              <a:gd name="connsiteY11" fmla="*/ 1239441 h 1496616"/>
              <a:gd name="connsiteX12" fmla="*/ 9515476 w 9515476"/>
              <a:gd name="connsiteY12" fmla="*/ 1496616 h 149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15476" h="1496616">
                <a:moveTo>
                  <a:pt x="0" y="1153716"/>
                </a:moveTo>
                <a:cubicBezTo>
                  <a:pt x="171450" y="1031082"/>
                  <a:pt x="342900" y="908448"/>
                  <a:pt x="557213" y="796529"/>
                </a:cubicBezTo>
                <a:cubicBezTo>
                  <a:pt x="771526" y="684610"/>
                  <a:pt x="962026" y="584598"/>
                  <a:pt x="1285876" y="482204"/>
                </a:cubicBezTo>
                <a:cubicBezTo>
                  <a:pt x="1609726" y="379810"/>
                  <a:pt x="2076451" y="260747"/>
                  <a:pt x="2500313" y="182166"/>
                </a:cubicBezTo>
                <a:cubicBezTo>
                  <a:pt x="2924175" y="103585"/>
                  <a:pt x="3383757" y="36910"/>
                  <a:pt x="3829051" y="10716"/>
                </a:cubicBezTo>
                <a:cubicBezTo>
                  <a:pt x="4274345" y="-15478"/>
                  <a:pt x="4807745" y="13098"/>
                  <a:pt x="5172076" y="25004"/>
                </a:cubicBezTo>
                <a:cubicBezTo>
                  <a:pt x="5536407" y="36910"/>
                  <a:pt x="5698332" y="44054"/>
                  <a:pt x="6015038" y="82154"/>
                </a:cubicBezTo>
                <a:cubicBezTo>
                  <a:pt x="6331744" y="120254"/>
                  <a:pt x="6765132" y="186929"/>
                  <a:pt x="7072313" y="253604"/>
                </a:cubicBezTo>
                <a:cubicBezTo>
                  <a:pt x="7379494" y="320279"/>
                  <a:pt x="7608095" y="396479"/>
                  <a:pt x="7858126" y="482204"/>
                </a:cubicBezTo>
                <a:cubicBezTo>
                  <a:pt x="8108157" y="567929"/>
                  <a:pt x="8382001" y="675085"/>
                  <a:pt x="8572501" y="767954"/>
                </a:cubicBezTo>
                <a:cubicBezTo>
                  <a:pt x="8763001" y="860823"/>
                  <a:pt x="8882063" y="960835"/>
                  <a:pt x="9001126" y="1039416"/>
                </a:cubicBezTo>
                <a:cubicBezTo>
                  <a:pt x="9120189" y="1117997"/>
                  <a:pt x="9201151" y="1163241"/>
                  <a:pt x="9286876" y="1239441"/>
                </a:cubicBezTo>
                <a:cubicBezTo>
                  <a:pt x="9372601" y="1315641"/>
                  <a:pt x="9444038" y="1406128"/>
                  <a:pt x="9515476" y="1496616"/>
                </a:cubicBezTo>
              </a:path>
            </a:pathLst>
          </a:cu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effectLst>
                <a:outerShdw blurRad="75057" dist="38100" dir="5400000" sy="-20000" rotWithShape="0">
                  <a:prstClr val="black">
                    <a:alpha val="25000"/>
                  </a:prstClr>
                </a:outerShdw>
              </a:effectLst>
            </a:endParaRPr>
          </a:p>
        </p:txBody>
      </p:sp>
      <p:grpSp>
        <p:nvGrpSpPr>
          <p:cNvPr id="35853" name="Groupe 1342"/>
          <p:cNvGrpSpPr>
            <a:grpSpLocks/>
          </p:cNvGrpSpPr>
          <p:nvPr/>
        </p:nvGrpSpPr>
        <p:grpSpPr bwMode="auto">
          <a:xfrm rot="-242299">
            <a:off x="5472113" y="4770438"/>
            <a:ext cx="127000" cy="107950"/>
            <a:chOff x="3135313" y="3783013"/>
            <a:chExt cx="350837" cy="368300"/>
          </a:xfrm>
        </p:grpSpPr>
        <p:sp>
          <p:nvSpPr>
            <p:cNvPr id="35883" name="Freeform 359"/>
            <p:cNvSpPr>
              <a:spLocks/>
            </p:cNvSpPr>
            <p:nvPr/>
          </p:nvSpPr>
          <p:spPr bwMode="auto">
            <a:xfrm>
              <a:off x="3135313" y="3783013"/>
              <a:ext cx="350837" cy="368300"/>
            </a:xfrm>
            <a:custGeom>
              <a:avLst/>
              <a:gdLst>
                <a:gd name="T0" fmla="*/ 0 w 2211"/>
                <a:gd name="T1" fmla="*/ 2147483647 h 2317"/>
                <a:gd name="T2" fmla="*/ 2147483647 w 2211"/>
                <a:gd name="T3" fmla="*/ 2147483647 h 2317"/>
                <a:gd name="T4" fmla="*/ 2147483647 w 2211"/>
                <a:gd name="T5" fmla="*/ 0 h 2317"/>
                <a:gd name="T6" fmla="*/ 0 w 2211"/>
                <a:gd name="T7" fmla="*/ 0 h 2317"/>
                <a:gd name="T8" fmla="*/ 0 w 2211"/>
                <a:gd name="T9" fmla="*/ 2147483647 h 2317"/>
                <a:gd name="T10" fmla="*/ 0 w 2211"/>
                <a:gd name="T11" fmla="*/ 2147483647 h 2317"/>
                <a:gd name="T12" fmla="*/ 0 60000 65536"/>
                <a:gd name="T13" fmla="*/ 0 60000 65536"/>
                <a:gd name="T14" fmla="*/ 0 60000 65536"/>
                <a:gd name="T15" fmla="*/ 0 60000 65536"/>
                <a:gd name="T16" fmla="*/ 0 60000 65536"/>
                <a:gd name="T17" fmla="*/ 0 60000 65536"/>
                <a:gd name="T18" fmla="*/ 0 w 2211"/>
                <a:gd name="T19" fmla="*/ 0 h 2317"/>
                <a:gd name="T20" fmla="*/ 2211 w 2211"/>
                <a:gd name="T21" fmla="*/ 2317 h 2317"/>
              </a:gdLst>
              <a:ahLst/>
              <a:cxnLst>
                <a:cxn ang="T12">
                  <a:pos x="T0" y="T1"/>
                </a:cxn>
                <a:cxn ang="T13">
                  <a:pos x="T2" y="T3"/>
                </a:cxn>
                <a:cxn ang="T14">
                  <a:pos x="T4" y="T5"/>
                </a:cxn>
                <a:cxn ang="T15">
                  <a:pos x="T6" y="T7"/>
                </a:cxn>
                <a:cxn ang="T16">
                  <a:pos x="T8" y="T9"/>
                </a:cxn>
                <a:cxn ang="T17">
                  <a:pos x="T10" y="T11"/>
                </a:cxn>
              </a:cxnLst>
              <a:rect l="T18" t="T19" r="T20" b="T21"/>
              <a:pathLst>
                <a:path w="2211" h="2317">
                  <a:moveTo>
                    <a:pt x="0" y="2317"/>
                  </a:moveTo>
                  <a:lnTo>
                    <a:pt x="2211" y="2317"/>
                  </a:lnTo>
                  <a:lnTo>
                    <a:pt x="2211" y="0"/>
                  </a:lnTo>
                  <a:lnTo>
                    <a:pt x="0" y="0"/>
                  </a:lnTo>
                  <a:lnTo>
                    <a:pt x="0" y="2317"/>
                  </a:lnTo>
                  <a:close/>
                </a:path>
              </a:pathLst>
            </a:custGeom>
            <a:solidFill>
              <a:srgbClr val="174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84" name="Freeform 362"/>
            <p:cNvSpPr>
              <a:spLocks/>
            </p:cNvSpPr>
            <p:nvPr/>
          </p:nvSpPr>
          <p:spPr bwMode="auto">
            <a:xfrm>
              <a:off x="3208338" y="3835401"/>
              <a:ext cx="207962" cy="247650"/>
            </a:xfrm>
            <a:custGeom>
              <a:avLst/>
              <a:gdLst>
                <a:gd name="T0" fmla="*/ 2147483647 w 1306"/>
                <a:gd name="T1" fmla="*/ 2147483647 h 1552"/>
                <a:gd name="T2" fmla="*/ 2147483647 w 1306"/>
                <a:gd name="T3" fmla="*/ 2147483647 h 1552"/>
                <a:gd name="T4" fmla="*/ 2147483647 w 1306"/>
                <a:gd name="T5" fmla="*/ 2147483647 h 1552"/>
                <a:gd name="T6" fmla="*/ 2147483647 w 1306"/>
                <a:gd name="T7" fmla="*/ 2147483647 h 1552"/>
                <a:gd name="T8" fmla="*/ 2147483647 w 1306"/>
                <a:gd name="T9" fmla="*/ 2147483647 h 1552"/>
                <a:gd name="T10" fmla="*/ 0 w 1306"/>
                <a:gd name="T11" fmla="*/ 2147483647 h 1552"/>
                <a:gd name="T12" fmla="*/ 0 w 1306"/>
                <a:gd name="T13" fmla="*/ 0 h 1552"/>
                <a:gd name="T14" fmla="*/ 2147483647 w 1306"/>
                <a:gd name="T15" fmla="*/ 0 h 1552"/>
                <a:gd name="T16" fmla="*/ 2147483647 w 1306"/>
                <a:gd name="T17" fmla="*/ 2147483647 h 1552"/>
                <a:gd name="T18" fmla="*/ 2147483647 w 1306"/>
                <a:gd name="T19" fmla="*/ 2147483647 h 1552"/>
                <a:gd name="T20" fmla="*/ 2147483647 w 1306"/>
                <a:gd name="T21" fmla="*/ 0 h 1552"/>
                <a:gd name="T22" fmla="*/ 2147483647 w 1306"/>
                <a:gd name="T23" fmla="*/ 0 h 1552"/>
                <a:gd name="T24" fmla="*/ 2147483647 w 1306"/>
                <a:gd name="T25" fmla="*/ 2147483647 h 1552"/>
                <a:gd name="T26" fmla="*/ 2147483647 w 1306"/>
                <a:gd name="T27" fmla="*/ 2147483647 h 15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6"/>
                <a:gd name="T43" fmla="*/ 0 h 1552"/>
                <a:gd name="T44" fmla="*/ 1306 w 1306"/>
                <a:gd name="T45" fmla="*/ 1552 h 15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6" h="1552">
                  <a:moveTo>
                    <a:pt x="1306" y="1552"/>
                  </a:moveTo>
                  <a:lnTo>
                    <a:pt x="917" y="1552"/>
                  </a:lnTo>
                  <a:lnTo>
                    <a:pt x="917" y="864"/>
                  </a:lnTo>
                  <a:lnTo>
                    <a:pt x="389" y="864"/>
                  </a:lnTo>
                  <a:lnTo>
                    <a:pt x="389" y="1552"/>
                  </a:lnTo>
                  <a:lnTo>
                    <a:pt x="0" y="1552"/>
                  </a:lnTo>
                  <a:lnTo>
                    <a:pt x="0" y="0"/>
                  </a:lnTo>
                  <a:lnTo>
                    <a:pt x="389" y="0"/>
                  </a:lnTo>
                  <a:lnTo>
                    <a:pt x="389" y="569"/>
                  </a:lnTo>
                  <a:lnTo>
                    <a:pt x="917" y="569"/>
                  </a:lnTo>
                  <a:lnTo>
                    <a:pt x="917" y="0"/>
                  </a:lnTo>
                  <a:lnTo>
                    <a:pt x="1306" y="0"/>
                  </a:lnTo>
                  <a:lnTo>
                    <a:pt x="1306" y="15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5854" name="Groupe 812"/>
          <p:cNvGrpSpPr>
            <a:grpSpLocks/>
          </p:cNvGrpSpPr>
          <p:nvPr/>
        </p:nvGrpSpPr>
        <p:grpSpPr bwMode="auto">
          <a:xfrm rot="1178854">
            <a:off x="8597900" y="5362575"/>
            <a:ext cx="125413" cy="107950"/>
            <a:chOff x="3135313" y="3783013"/>
            <a:chExt cx="350837" cy="368300"/>
          </a:xfrm>
        </p:grpSpPr>
        <p:sp>
          <p:nvSpPr>
            <p:cNvPr id="35881" name="Freeform 359"/>
            <p:cNvSpPr>
              <a:spLocks/>
            </p:cNvSpPr>
            <p:nvPr/>
          </p:nvSpPr>
          <p:spPr bwMode="auto">
            <a:xfrm>
              <a:off x="3135313" y="3783013"/>
              <a:ext cx="350837" cy="368300"/>
            </a:xfrm>
            <a:custGeom>
              <a:avLst/>
              <a:gdLst>
                <a:gd name="T0" fmla="*/ 0 w 2211"/>
                <a:gd name="T1" fmla="*/ 2147483647 h 2317"/>
                <a:gd name="T2" fmla="*/ 2147483647 w 2211"/>
                <a:gd name="T3" fmla="*/ 2147483647 h 2317"/>
                <a:gd name="T4" fmla="*/ 2147483647 w 2211"/>
                <a:gd name="T5" fmla="*/ 0 h 2317"/>
                <a:gd name="T6" fmla="*/ 0 w 2211"/>
                <a:gd name="T7" fmla="*/ 0 h 2317"/>
                <a:gd name="T8" fmla="*/ 0 w 2211"/>
                <a:gd name="T9" fmla="*/ 2147483647 h 2317"/>
                <a:gd name="T10" fmla="*/ 0 w 2211"/>
                <a:gd name="T11" fmla="*/ 2147483647 h 2317"/>
                <a:gd name="T12" fmla="*/ 0 60000 65536"/>
                <a:gd name="T13" fmla="*/ 0 60000 65536"/>
                <a:gd name="T14" fmla="*/ 0 60000 65536"/>
                <a:gd name="T15" fmla="*/ 0 60000 65536"/>
                <a:gd name="T16" fmla="*/ 0 60000 65536"/>
                <a:gd name="T17" fmla="*/ 0 60000 65536"/>
                <a:gd name="T18" fmla="*/ 0 w 2211"/>
                <a:gd name="T19" fmla="*/ 0 h 2317"/>
                <a:gd name="T20" fmla="*/ 2211 w 2211"/>
                <a:gd name="T21" fmla="*/ 2317 h 2317"/>
              </a:gdLst>
              <a:ahLst/>
              <a:cxnLst>
                <a:cxn ang="T12">
                  <a:pos x="T0" y="T1"/>
                </a:cxn>
                <a:cxn ang="T13">
                  <a:pos x="T2" y="T3"/>
                </a:cxn>
                <a:cxn ang="T14">
                  <a:pos x="T4" y="T5"/>
                </a:cxn>
                <a:cxn ang="T15">
                  <a:pos x="T6" y="T7"/>
                </a:cxn>
                <a:cxn ang="T16">
                  <a:pos x="T8" y="T9"/>
                </a:cxn>
                <a:cxn ang="T17">
                  <a:pos x="T10" y="T11"/>
                </a:cxn>
              </a:cxnLst>
              <a:rect l="T18" t="T19" r="T20" b="T21"/>
              <a:pathLst>
                <a:path w="2211" h="2317">
                  <a:moveTo>
                    <a:pt x="0" y="2317"/>
                  </a:moveTo>
                  <a:lnTo>
                    <a:pt x="2211" y="2317"/>
                  </a:lnTo>
                  <a:lnTo>
                    <a:pt x="2211" y="0"/>
                  </a:lnTo>
                  <a:lnTo>
                    <a:pt x="0" y="0"/>
                  </a:lnTo>
                  <a:lnTo>
                    <a:pt x="0" y="2317"/>
                  </a:lnTo>
                  <a:close/>
                </a:path>
              </a:pathLst>
            </a:custGeom>
            <a:solidFill>
              <a:srgbClr val="174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82" name="Freeform 362"/>
            <p:cNvSpPr>
              <a:spLocks/>
            </p:cNvSpPr>
            <p:nvPr/>
          </p:nvSpPr>
          <p:spPr bwMode="auto">
            <a:xfrm>
              <a:off x="3208338" y="3835401"/>
              <a:ext cx="207962" cy="247650"/>
            </a:xfrm>
            <a:custGeom>
              <a:avLst/>
              <a:gdLst>
                <a:gd name="T0" fmla="*/ 2147483647 w 1306"/>
                <a:gd name="T1" fmla="*/ 2147483647 h 1552"/>
                <a:gd name="T2" fmla="*/ 2147483647 w 1306"/>
                <a:gd name="T3" fmla="*/ 2147483647 h 1552"/>
                <a:gd name="T4" fmla="*/ 2147483647 w 1306"/>
                <a:gd name="T5" fmla="*/ 2147483647 h 1552"/>
                <a:gd name="T6" fmla="*/ 2147483647 w 1306"/>
                <a:gd name="T7" fmla="*/ 2147483647 h 1552"/>
                <a:gd name="T8" fmla="*/ 2147483647 w 1306"/>
                <a:gd name="T9" fmla="*/ 2147483647 h 1552"/>
                <a:gd name="T10" fmla="*/ 0 w 1306"/>
                <a:gd name="T11" fmla="*/ 2147483647 h 1552"/>
                <a:gd name="T12" fmla="*/ 0 w 1306"/>
                <a:gd name="T13" fmla="*/ 0 h 1552"/>
                <a:gd name="T14" fmla="*/ 2147483647 w 1306"/>
                <a:gd name="T15" fmla="*/ 0 h 1552"/>
                <a:gd name="T16" fmla="*/ 2147483647 w 1306"/>
                <a:gd name="T17" fmla="*/ 2147483647 h 1552"/>
                <a:gd name="T18" fmla="*/ 2147483647 w 1306"/>
                <a:gd name="T19" fmla="*/ 2147483647 h 1552"/>
                <a:gd name="T20" fmla="*/ 2147483647 w 1306"/>
                <a:gd name="T21" fmla="*/ 0 h 1552"/>
                <a:gd name="T22" fmla="*/ 2147483647 w 1306"/>
                <a:gd name="T23" fmla="*/ 0 h 1552"/>
                <a:gd name="T24" fmla="*/ 2147483647 w 1306"/>
                <a:gd name="T25" fmla="*/ 2147483647 h 1552"/>
                <a:gd name="T26" fmla="*/ 2147483647 w 1306"/>
                <a:gd name="T27" fmla="*/ 2147483647 h 15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6"/>
                <a:gd name="T43" fmla="*/ 0 h 1552"/>
                <a:gd name="T44" fmla="*/ 1306 w 1306"/>
                <a:gd name="T45" fmla="*/ 1552 h 15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6" h="1552">
                  <a:moveTo>
                    <a:pt x="1306" y="1552"/>
                  </a:moveTo>
                  <a:lnTo>
                    <a:pt x="917" y="1552"/>
                  </a:lnTo>
                  <a:lnTo>
                    <a:pt x="917" y="864"/>
                  </a:lnTo>
                  <a:lnTo>
                    <a:pt x="389" y="864"/>
                  </a:lnTo>
                  <a:lnTo>
                    <a:pt x="389" y="1552"/>
                  </a:lnTo>
                  <a:lnTo>
                    <a:pt x="0" y="1552"/>
                  </a:lnTo>
                  <a:lnTo>
                    <a:pt x="0" y="0"/>
                  </a:lnTo>
                  <a:lnTo>
                    <a:pt x="389" y="0"/>
                  </a:lnTo>
                  <a:lnTo>
                    <a:pt x="389" y="569"/>
                  </a:lnTo>
                  <a:lnTo>
                    <a:pt x="917" y="569"/>
                  </a:lnTo>
                  <a:lnTo>
                    <a:pt x="917" y="0"/>
                  </a:lnTo>
                  <a:lnTo>
                    <a:pt x="1306" y="0"/>
                  </a:lnTo>
                  <a:lnTo>
                    <a:pt x="1306" y="15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5855" name="Freeform 359"/>
          <p:cNvSpPr>
            <a:spLocks/>
          </p:cNvSpPr>
          <p:nvPr/>
        </p:nvSpPr>
        <p:spPr bwMode="auto">
          <a:xfrm rot="-744109">
            <a:off x="2770188" y="4854575"/>
            <a:ext cx="401637" cy="95250"/>
          </a:xfrm>
          <a:custGeom>
            <a:avLst/>
            <a:gdLst>
              <a:gd name="T0" fmla="*/ 0 w 2211"/>
              <a:gd name="T1" fmla="*/ 2147483647 h 2317"/>
              <a:gd name="T2" fmla="*/ 2147483647 w 2211"/>
              <a:gd name="T3" fmla="*/ 2147483647 h 2317"/>
              <a:gd name="T4" fmla="*/ 2147483647 w 2211"/>
              <a:gd name="T5" fmla="*/ 0 h 2317"/>
              <a:gd name="T6" fmla="*/ 0 w 2211"/>
              <a:gd name="T7" fmla="*/ 0 h 2317"/>
              <a:gd name="T8" fmla="*/ 0 w 2211"/>
              <a:gd name="T9" fmla="*/ 2147483647 h 2317"/>
              <a:gd name="T10" fmla="*/ 0 w 2211"/>
              <a:gd name="T11" fmla="*/ 2147483647 h 2317"/>
              <a:gd name="T12" fmla="*/ 0 60000 65536"/>
              <a:gd name="T13" fmla="*/ 0 60000 65536"/>
              <a:gd name="T14" fmla="*/ 0 60000 65536"/>
              <a:gd name="T15" fmla="*/ 0 60000 65536"/>
              <a:gd name="T16" fmla="*/ 0 60000 65536"/>
              <a:gd name="T17" fmla="*/ 0 60000 65536"/>
              <a:gd name="T18" fmla="*/ 0 w 2211"/>
              <a:gd name="T19" fmla="*/ 0 h 2317"/>
              <a:gd name="T20" fmla="*/ 2211 w 2211"/>
              <a:gd name="T21" fmla="*/ 2317 h 2317"/>
            </a:gdLst>
            <a:ahLst/>
            <a:cxnLst>
              <a:cxn ang="T12">
                <a:pos x="T0" y="T1"/>
              </a:cxn>
              <a:cxn ang="T13">
                <a:pos x="T2" y="T3"/>
              </a:cxn>
              <a:cxn ang="T14">
                <a:pos x="T4" y="T5"/>
              </a:cxn>
              <a:cxn ang="T15">
                <a:pos x="T6" y="T7"/>
              </a:cxn>
              <a:cxn ang="T16">
                <a:pos x="T8" y="T9"/>
              </a:cxn>
              <a:cxn ang="T17">
                <a:pos x="T10" y="T11"/>
              </a:cxn>
            </a:cxnLst>
            <a:rect l="T18" t="T19" r="T20" b="T21"/>
            <a:pathLst>
              <a:path w="2211" h="2317">
                <a:moveTo>
                  <a:pt x="0" y="2317"/>
                </a:moveTo>
                <a:lnTo>
                  <a:pt x="2211" y="2317"/>
                </a:lnTo>
                <a:lnTo>
                  <a:pt x="2211" y="0"/>
                </a:lnTo>
                <a:lnTo>
                  <a:pt x="0" y="0"/>
                </a:lnTo>
                <a:lnTo>
                  <a:pt x="0" y="2317"/>
                </a:lnTo>
                <a:close/>
              </a:path>
            </a:pathLst>
          </a:custGeom>
          <a:solidFill>
            <a:srgbClr val="174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856" name="ZoneTexte 320"/>
          <p:cNvSpPr txBox="1">
            <a:spLocks noChangeArrowheads="1"/>
          </p:cNvSpPr>
          <p:nvPr/>
        </p:nvSpPr>
        <p:spPr bwMode="auto">
          <a:xfrm rot="-770131">
            <a:off x="2717800" y="4797425"/>
            <a:ext cx="533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sz="1000" b="1">
                <a:solidFill>
                  <a:schemeClr val="bg1"/>
                </a:solidFill>
              </a:rPr>
              <a:t>RADIO</a:t>
            </a:r>
            <a:endParaRPr lang="fr-FR" b="1">
              <a:solidFill>
                <a:schemeClr val="bg1"/>
              </a:solidFill>
            </a:endParaRPr>
          </a:p>
        </p:txBody>
      </p:sp>
      <p:cxnSp>
        <p:nvCxnSpPr>
          <p:cNvPr id="926" name="Connecteur droit 925"/>
          <p:cNvCxnSpPr>
            <a:endCxn id="36148" idx="8"/>
          </p:cNvCxnSpPr>
          <p:nvPr/>
        </p:nvCxnSpPr>
        <p:spPr>
          <a:xfrm flipH="1">
            <a:off x="566738" y="5222875"/>
            <a:ext cx="257175" cy="265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Connecteur droit 926"/>
          <p:cNvCxnSpPr/>
          <p:nvPr/>
        </p:nvCxnSpPr>
        <p:spPr>
          <a:xfrm>
            <a:off x="823913" y="5227638"/>
            <a:ext cx="431800" cy="41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859" name="ZoneTexte 338"/>
          <p:cNvSpPr txBox="1">
            <a:spLocks noChangeArrowheads="1"/>
          </p:cNvSpPr>
          <p:nvPr/>
        </p:nvSpPr>
        <p:spPr bwMode="auto">
          <a:xfrm>
            <a:off x="1687513" y="5638800"/>
            <a:ext cx="5872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fr-FR">
                <a:latin typeface="Century Gothic" pitchFamily="34" charset="0"/>
              </a:rPr>
              <a:t>Après analyse des images , une décision de thrombolyse est prise. Le compte rendu de prise en charge est stocké dans le DMP du patient, les images sont stockées dans SIMRAL.</a:t>
            </a:r>
          </a:p>
        </p:txBody>
      </p:sp>
      <p:sp>
        <p:nvSpPr>
          <p:cNvPr id="960" name="Flèche droite 959"/>
          <p:cNvSpPr/>
          <p:nvPr/>
        </p:nvSpPr>
        <p:spPr>
          <a:xfrm rot="21287422">
            <a:off x="1506538" y="4927600"/>
            <a:ext cx="569912" cy="190500"/>
          </a:xfrm>
          <a:prstGeom prst="rightArrow">
            <a:avLst/>
          </a:prstGeom>
          <a:noFill/>
          <a:ln>
            <a:noFill/>
          </a:ln>
          <a:effectLst/>
          <a:ex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35861" name="Image 9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1938338"/>
            <a:ext cx="742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5" name="Connecteur droit avec flèche 364"/>
          <p:cNvCxnSpPr/>
          <p:nvPr/>
        </p:nvCxnSpPr>
        <p:spPr>
          <a:xfrm flipH="1">
            <a:off x="5986463" y="2944813"/>
            <a:ext cx="744537" cy="871537"/>
          </a:xfrm>
          <a:prstGeom prst="straightConnector1">
            <a:avLst/>
          </a:prstGeom>
          <a:ln>
            <a:solidFill>
              <a:schemeClr val="bg1"/>
            </a:solidFill>
            <a:prstDash val="dashDot"/>
            <a:tailEnd type="arrow"/>
          </a:ln>
        </p:spPr>
        <p:style>
          <a:lnRef idx="1">
            <a:schemeClr val="accent1"/>
          </a:lnRef>
          <a:fillRef idx="0">
            <a:schemeClr val="accent1"/>
          </a:fillRef>
          <a:effectRef idx="0">
            <a:schemeClr val="accent1"/>
          </a:effectRef>
          <a:fontRef idx="minor">
            <a:schemeClr val="tx1"/>
          </a:fontRef>
        </p:style>
      </p:cxnSp>
      <p:pic>
        <p:nvPicPr>
          <p:cNvPr id="428" name="Image 34"/>
          <p:cNvPicPr>
            <a:picLocks noChangeAspect="1" noChangeArrowheads="1"/>
          </p:cNvPicPr>
          <p:nvPr/>
        </p:nvPicPr>
        <p:blipFill>
          <a:blip r:embed="rId4" cstate="print">
            <a:extLst/>
          </a:blip>
          <a:srcRect/>
          <a:stretch>
            <a:fillRect/>
          </a:stretch>
        </p:blipFill>
        <p:spPr bwMode="auto">
          <a:xfrm>
            <a:off x="6676599" y="2110575"/>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64" name="Picture 3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8" y="2019300"/>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5" name="Picture 3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613" y="216852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6" name="Picture 3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013" y="232092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7" name="Picture 3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413" y="247332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8" name="Picture 3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3813" y="262572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9" name="ZoneTexte 345"/>
          <p:cNvSpPr txBox="1">
            <a:spLocks noChangeArrowheads="1"/>
          </p:cNvSpPr>
          <p:nvPr/>
        </p:nvSpPr>
        <p:spPr bwMode="auto">
          <a:xfrm>
            <a:off x="8223250" y="3357563"/>
            <a:ext cx="5778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sz="6600" b="1">
                <a:solidFill>
                  <a:schemeClr val="bg1"/>
                </a:solidFill>
              </a:rPr>
              <a:t>?</a:t>
            </a:r>
            <a:endParaRPr lang="fr-FR" b="1">
              <a:solidFill>
                <a:schemeClr val="bg1"/>
              </a:solidFill>
            </a:endParaRPr>
          </a:p>
        </p:txBody>
      </p:sp>
      <p:sp>
        <p:nvSpPr>
          <p:cNvPr id="469" name="Rectangle à coins arrondis 468"/>
          <p:cNvSpPr/>
          <p:nvPr/>
        </p:nvSpPr>
        <p:spPr>
          <a:xfrm>
            <a:off x="8016875" y="3478213"/>
            <a:ext cx="962025" cy="855662"/>
          </a:xfrm>
          <a:prstGeom prst="wedgeRoundRectCallout">
            <a:avLst>
              <a:gd name="adj1" fmla="val -28990"/>
              <a:gd name="adj2" fmla="val 78491"/>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358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6613" y="3821113"/>
            <a:ext cx="5794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 name="Image 34"/>
          <p:cNvPicPr>
            <a:picLocks noChangeAspect="1" noChangeArrowheads="1"/>
          </p:cNvPicPr>
          <p:nvPr/>
        </p:nvPicPr>
        <p:blipFill>
          <a:blip r:embed="rId4" cstate="print">
            <a:extLst/>
          </a:blip>
          <a:srcRect/>
          <a:stretch>
            <a:fillRect/>
          </a:stretch>
        </p:blipFill>
        <p:spPr bwMode="auto">
          <a:xfrm>
            <a:off x="7333241" y="3919992"/>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73" name="Picture 2" descr="C:\Users\Administrateur\AppData\Local\Microsoft\Windows\Temporary Internet Files\Content.IE5\LX7W2G1U\MC900384022[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97788" y="3197225"/>
            <a:ext cx="6064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 name="Image 34"/>
          <p:cNvPicPr>
            <a:picLocks noChangeAspect="1" noChangeArrowheads="1"/>
          </p:cNvPicPr>
          <p:nvPr/>
        </p:nvPicPr>
        <p:blipFill>
          <a:blip r:embed="rId4" cstate="print">
            <a:extLst/>
          </a:blip>
          <a:srcRect/>
          <a:stretch>
            <a:fillRect/>
          </a:stretch>
        </p:blipFill>
        <p:spPr bwMode="auto">
          <a:xfrm>
            <a:off x="5307672" y="3919992"/>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5875"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0063" y="3308350"/>
            <a:ext cx="82073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6" name="Picture 3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9250" y="3440113"/>
            <a:ext cx="493713"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 name="Double flèche horizontale 339"/>
          <p:cNvSpPr/>
          <p:nvPr/>
        </p:nvSpPr>
        <p:spPr>
          <a:xfrm rot="11523314">
            <a:off x="2879725" y="3000375"/>
            <a:ext cx="3697288" cy="168275"/>
          </a:xfrm>
          <a:prstGeom prst="leftRightArrow">
            <a:avLst/>
          </a:prstGeom>
          <a:solidFill>
            <a:srgbClr val="44DC6C"/>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42" name="Double flèche horizontale 341"/>
          <p:cNvSpPr/>
          <p:nvPr/>
        </p:nvSpPr>
        <p:spPr>
          <a:xfrm rot="5400000">
            <a:off x="7075488" y="3376613"/>
            <a:ext cx="738187" cy="153987"/>
          </a:xfrm>
          <a:prstGeom prst="leftRightArrow">
            <a:avLst/>
          </a:prstGeom>
          <a:solidFill>
            <a:srgbClr val="44DC6C"/>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343" name="Image 34"/>
          <p:cNvPicPr>
            <a:picLocks noChangeAspect="1" noChangeArrowheads="1"/>
          </p:cNvPicPr>
          <p:nvPr/>
        </p:nvPicPr>
        <p:blipFill>
          <a:blip r:embed="rId4" cstate="print">
            <a:extLst/>
          </a:blip>
          <a:srcRect/>
          <a:stretch>
            <a:fillRect/>
          </a:stretch>
        </p:blipFill>
        <p:spPr bwMode="auto">
          <a:xfrm>
            <a:off x="7030768" y="2314275"/>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44" name="Double flèche horizontale 343"/>
          <p:cNvSpPr/>
          <p:nvPr/>
        </p:nvSpPr>
        <p:spPr>
          <a:xfrm>
            <a:off x="6030913" y="4225925"/>
            <a:ext cx="1200150" cy="304800"/>
          </a:xfrm>
          <a:prstGeom prst="leftRightArrow">
            <a:avLst/>
          </a:prstGeom>
          <a:solidFill>
            <a:srgbClr val="9B005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ln>
                <a:solidFill>
                  <a:srgbClr val="9B0057"/>
                </a:solidFill>
              </a:ln>
            </a:endParaRPr>
          </a:p>
        </p:txBody>
      </p:sp>
    </p:spTree>
    <p:extLst>
      <p:ext uri="{BB962C8B-B14F-4D97-AF65-F5344CB8AC3E}">
        <p14:creationId xmlns:p14="http://schemas.microsoft.com/office/powerpoint/2010/main" val="2216678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dirty="0" smtClean="0"/>
              <a:t>Choix </a:t>
            </a:r>
            <a:r>
              <a:rPr lang="fr-FR" dirty="0" smtClean="0"/>
              <a:t>techniques structurants</a:t>
            </a:r>
            <a:endParaRPr lang="fr-FR" dirty="0"/>
          </a:p>
        </p:txBody>
      </p:sp>
      <p:sp>
        <p:nvSpPr>
          <p:cNvPr id="7" name="Espace réservé du contenu 6"/>
          <p:cNvSpPr>
            <a:spLocks noGrp="1"/>
          </p:cNvSpPr>
          <p:nvPr>
            <p:ph idx="1"/>
          </p:nvPr>
        </p:nvSpPr>
        <p:spPr/>
        <p:txBody>
          <a:bodyPr>
            <a:normAutofit fontScale="77500" lnSpcReduction="20000"/>
          </a:bodyPr>
          <a:lstStyle/>
          <a:p>
            <a:r>
              <a:rPr lang="fr-FR" dirty="0" smtClean="0"/>
              <a:t>Corrélateur d’identité pour faciliter les réconciliations</a:t>
            </a:r>
          </a:p>
          <a:p>
            <a:pPr lvl="2"/>
            <a:r>
              <a:rPr lang="fr-FR" dirty="0" smtClean="0"/>
              <a:t>Entre multiples domaines d’identification, </a:t>
            </a:r>
          </a:p>
          <a:p>
            <a:pPr lvl="2"/>
            <a:r>
              <a:rPr lang="fr-FR" dirty="0" smtClean="0"/>
              <a:t>Exigence : Support </a:t>
            </a:r>
            <a:r>
              <a:rPr lang="fr-FR" dirty="0" err="1" smtClean="0"/>
              <a:t>mutli</a:t>
            </a:r>
            <a:r>
              <a:rPr lang="fr-FR" dirty="0" smtClean="0"/>
              <a:t>-IPP + INS-C, </a:t>
            </a:r>
          </a:p>
          <a:p>
            <a:pPr lvl="2"/>
            <a:r>
              <a:rPr lang="fr-FR" dirty="0" smtClean="0"/>
              <a:t>Critères : domaines, règles, traits et processus d’ID et de rapprochement</a:t>
            </a:r>
          </a:p>
          <a:p>
            <a:pPr lvl="2"/>
            <a:r>
              <a:rPr lang="fr-FR" dirty="0" smtClean="0"/>
              <a:t>les métadonnées conservent pour mémoire l’identification du patient au sein de l’établissement de santé d’origine. Utilisation HL7 et DICOM </a:t>
            </a:r>
            <a:r>
              <a:rPr lang="fr-FR" dirty="0" smtClean="0"/>
              <a:t>demandée</a:t>
            </a:r>
          </a:p>
          <a:p>
            <a:pPr lvl="2"/>
            <a:endParaRPr lang="fr-FR" dirty="0" smtClean="0"/>
          </a:p>
          <a:p>
            <a:r>
              <a:rPr lang="fr-FR" dirty="0" smtClean="0"/>
              <a:t>Registre de données pour permettre l’interopérabilité</a:t>
            </a:r>
          </a:p>
          <a:p>
            <a:pPr lvl="2"/>
            <a:r>
              <a:rPr lang="fr-FR" dirty="0" smtClean="0"/>
              <a:t>entre l’ensemble des PACS de la région et SIMRAL, l’évolution vers d’autres systèmes PACS, les échanges inter-régions, voire au-delà!</a:t>
            </a:r>
          </a:p>
          <a:p>
            <a:pPr lvl="2"/>
            <a:r>
              <a:rPr lang="fr-FR" dirty="0" smtClean="0"/>
              <a:t>Exigence + positionnement au regard de la conformité XDS-i et XDR</a:t>
            </a:r>
          </a:p>
          <a:p>
            <a:pPr lvl="2"/>
            <a:r>
              <a:rPr lang="fr-FR" dirty="0" smtClean="0"/>
              <a:t>respect des standards IHE, HL7 et DICOM </a:t>
            </a:r>
            <a:endParaRPr lang="fr-FR" dirty="0" smtClean="0"/>
          </a:p>
          <a:p>
            <a:pPr lvl="2"/>
            <a:endParaRPr lang="fr-FR" dirty="0" smtClean="0"/>
          </a:p>
          <a:p>
            <a:r>
              <a:rPr lang="fr-FR" dirty="0" smtClean="0"/>
              <a:t>Archives neutres pour favoriser la neutralité</a:t>
            </a:r>
          </a:p>
          <a:p>
            <a:pPr lvl="2"/>
            <a:r>
              <a:rPr lang="fr-FR" dirty="0" smtClean="0"/>
              <a:t>et l’indépendance de la couche applicative PACS</a:t>
            </a:r>
          </a:p>
          <a:p>
            <a:pPr lvl="2"/>
            <a:r>
              <a:rPr lang="fr-FR" dirty="0" smtClean="0"/>
              <a:t>gérer une potentielle réversibilité, étendre le stockage au objets non DICOM</a:t>
            </a:r>
          </a:p>
          <a:p>
            <a:pPr lvl="2"/>
            <a:r>
              <a:rPr lang="fr-FR" dirty="0" smtClean="0"/>
              <a:t>Exigence : archivage en format DICOM non-propriétaire </a:t>
            </a:r>
          </a:p>
          <a:p>
            <a:endParaRPr lang="fr-FR" dirty="0" smtClean="0"/>
          </a:p>
          <a:p>
            <a:endParaRPr lang="fr-FR" dirty="0"/>
          </a:p>
        </p:txBody>
      </p:sp>
    </p:spTree>
    <p:extLst>
      <p:ext uri="{BB962C8B-B14F-4D97-AF65-F5344CB8AC3E}">
        <p14:creationId xmlns:p14="http://schemas.microsoft.com/office/powerpoint/2010/main" val="177437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Identitovigilance dans SIMRAL</a:t>
            </a:r>
            <a:endParaRPr lang="fr-FR" dirty="0"/>
          </a:p>
        </p:txBody>
      </p:sp>
      <p:sp>
        <p:nvSpPr>
          <p:cNvPr id="3" name="Espace réservé du contenu 2"/>
          <p:cNvSpPr>
            <a:spLocks noGrp="1"/>
          </p:cNvSpPr>
          <p:nvPr>
            <p:ph idx="1"/>
          </p:nvPr>
        </p:nvSpPr>
        <p:spPr/>
        <p:txBody>
          <a:bodyPr>
            <a:normAutofit fontScale="92500"/>
          </a:bodyPr>
          <a:lstStyle/>
          <a:p>
            <a:r>
              <a:rPr lang="fr-FR" dirty="0" smtClean="0"/>
              <a:t>Des e</a:t>
            </a:r>
            <a:r>
              <a:rPr lang="fr-FR" dirty="0" smtClean="0"/>
              <a:t>njeux à 2 niveaux : ES + région</a:t>
            </a:r>
            <a:endParaRPr lang="fr-FR" dirty="0" smtClean="0"/>
          </a:p>
          <a:p>
            <a:pPr lvl="1"/>
            <a:r>
              <a:rPr lang="fr-FR" dirty="0" smtClean="0"/>
              <a:t>Eviter les doublons et erreurs sur l’identité du patient à tous les stades </a:t>
            </a:r>
          </a:p>
          <a:p>
            <a:pPr lvl="2"/>
            <a:r>
              <a:rPr lang="fr-FR" dirty="0" smtClean="0"/>
              <a:t>Recherche d’antériorité</a:t>
            </a:r>
          </a:p>
          <a:p>
            <a:pPr lvl="2"/>
            <a:r>
              <a:rPr lang="fr-FR" dirty="0" smtClean="0"/>
              <a:t>Comparaison d’examens et interprétations</a:t>
            </a:r>
          </a:p>
          <a:p>
            <a:pPr lvl="2"/>
            <a:r>
              <a:rPr lang="fr-FR" dirty="0" smtClean="0"/>
              <a:t>Second avis, préparation de dossiers RCP incluant de l’imagerie</a:t>
            </a:r>
          </a:p>
          <a:p>
            <a:pPr lvl="2"/>
            <a:r>
              <a:rPr lang="fr-FR" dirty="0" smtClean="0"/>
              <a:t>Reprise et inclusion d’examens dans le PACS</a:t>
            </a:r>
          </a:p>
          <a:p>
            <a:pPr lvl="2"/>
            <a:r>
              <a:rPr lang="fr-FR" dirty="0" smtClean="0"/>
              <a:t>Gestion des flux patients </a:t>
            </a:r>
          </a:p>
          <a:p>
            <a:pPr lvl="2"/>
            <a:r>
              <a:rPr lang="fr-FR" dirty="0" smtClean="0"/>
              <a:t>Validation des CR, rattachement à l’imagerie et diffusion</a:t>
            </a:r>
            <a:endParaRPr lang="fr-FR" dirty="0" smtClean="0"/>
          </a:p>
          <a:p>
            <a:pPr lvl="1"/>
            <a:r>
              <a:rPr lang="fr-FR" dirty="0" smtClean="0"/>
              <a:t>Assurer </a:t>
            </a:r>
            <a:r>
              <a:rPr lang="fr-FR" dirty="0" smtClean="0"/>
              <a:t>un rapprochement d’identités </a:t>
            </a:r>
            <a:r>
              <a:rPr lang="fr-FR" dirty="0" smtClean="0"/>
              <a:t>le </a:t>
            </a:r>
            <a:r>
              <a:rPr lang="fr-FR" dirty="0" smtClean="0"/>
              <a:t>plus fiable et le plus automatisé possible</a:t>
            </a:r>
          </a:p>
          <a:p>
            <a:pPr lvl="1"/>
            <a:r>
              <a:rPr lang="fr-FR" dirty="0"/>
              <a:t>s</a:t>
            </a:r>
            <a:r>
              <a:rPr lang="fr-FR" dirty="0" smtClean="0"/>
              <a:t>ans introduire un identifiant </a:t>
            </a:r>
            <a:r>
              <a:rPr lang="fr-FR" dirty="0" smtClean="0"/>
              <a:t>régional</a:t>
            </a:r>
          </a:p>
        </p:txBody>
      </p:sp>
      <p:sp>
        <p:nvSpPr>
          <p:cNvPr id="4" name="Espace réservé de la date 3"/>
          <p:cNvSpPr>
            <a:spLocks noGrp="1"/>
          </p:cNvSpPr>
          <p:nvPr>
            <p:ph type="dt" sz="half" idx="10"/>
          </p:nvPr>
        </p:nvSpPr>
        <p:spPr/>
        <p:txBody>
          <a:bodyPr/>
          <a:lstStyle/>
          <a:p>
            <a:fld id="{DBBCA736-A876-4822-8E8A-6B6229FF03CC}" type="datetime1">
              <a:rPr lang="fr-FR" smtClean="0"/>
              <a:t>28/03/2013</a:t>
            </a:fld>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
        <p:nvSpPr>
          <p:cNvPr id="6" name="Espace réservé du numéro de diapositive 5"/>
          <p:cNvSpPr>
            <a:spLocks noGrp="1"/>
          </p:cNvSpPr>
          <p:nvPr>
            <p:ph type="sldNum" sz="quarter" idx="12"/>
          </p:nvPr>
        </p:nvSpPr>
        <p:spPr/>
        <p:txBody>
          <a:bodyPr/>
          <a:lstStyle/>
          <a:p>
            <a:fld id="{DB928F08-850E-402B-80C1-6C63EA7440F1}" type="slidenum">
              <a:rPr lang="fr-FR" smtClean="0"/>
              <a:t>13</a:t>
            </a:fld>
            <a:endParaRPr lang="fr-FR"/>
          </a:p>
        </p:txBody>
      </p:sp>
    </p:spTree>
    <p:extLst>
      <p:ext uri="{BB962C8B-B14F-4D97-AF65-F5344CB8AC3E}">
        <p14:creationId xmlns:p14="http://schemas.microsoft.com/office/powerpoint/2010/main" val="4226547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Identitovigilance dans SIMRAL</a:t>
            </a:r>
            <a:endParaRPr lang="fr-FR" dirty="0"/>
          </a:p>
        </p:txBody>
      </p:sp>
      <p:sp>
        <p:nvSpPr>
          <p:cNvPr id="3" name="Espace réservé du contenu 2"/>
          <p:cNvSpPr>
            <a:spLocks noGrp="1"/>
          </p:cNvSpPr>
          <p:nvPr>
            <p:ph idx="1"/>
          </p:nvPr>
        </p:nvSpPr>
        <p:spPr/>
        <p:txBody>
          <a:bodyPr>
            <a:normAutofit fontScale="77500" lnSpcReduction="20000"/>
          </a:bodyPr>
          <a:lstStyle/>
          <a:p>
            <a:r>
              <a:rPr lang="fr-FR" dirty="0" smtClean="0"/>
              <a:t>Actions initialisées</a:t>
            </a:r>
          </a:p>
          <a:p>
            <a:pPr lvl="1"/>
            <a:r>
              <a:rPr lang="fr-FR" dirty="0" smtClean="0"/>
              <a:t>Rencontre avec la présidence du COTRIM</a:t>
            </a:r>
          </a:p>
          <a:p>
            <a:pPr lvl="1"/>
            <a:r>
              <a:rPr lang="fr-FR" dirty="0" smtClean="0"/>
              <a:t>Validation en AG du GC SIMRAL du 6 mars sur les points suivants</a:t>
            </a:r>
          </a:p>
          <a:p>
            <a:pPr lvl="2"/>
            <a:r>
              <a:rPr lang="fr-FR" dirty="0" smtClean="0"/>
              <a:t>organisation d'un groupe de travail régional</a:t>
            </a:r>
          </a:p>
          <a:p>
            <a:pPr lvl="2"/>
            <a:r>
              <a:rPr lang="fr-FR" dirty="0"/>
              <a:t>o</a:t>
            </a:r>
            <a:r>
              <a:rPr lang="fr-FR" dirty="0" smtClean="0"/>
              <a:t>bjectif </a:t>
            </a:r>
            <a:r>
              <a:rPr lang="fr-FR" dirty="0"/>
              <a:t>d'aboutir à une politique régionale</a:t>
            </a:r>
          </a:p>
          <a:p>
            <a:pPr lvl="2"/>
            <a:r>
              <a:rPr lang="fr-FR" dirty="0" smtClean="0"/>
              <a:t>travaux </a:t>
            </a:r>
            <a:r>
              <a:rPr lang="fr-FR" dirty="0"/>
              <a:t>à réaliser sous l'égide du </a:t>
            </a:r>
            <a:r>
              <a:rPr lang="fr-FR" dirty="0" err="1"/>
              <a:t>CoTRIM</a:t>
            </a:r>
            <a:r>
              <a:rPr lang="fr-FR" dirty="0"/>
              <a:t> </a:t>
            </a:r>
          </a:p>
          <a:p>
            <a:pPr lvl="1"/>
            <a:r>
              <a:rPr lang="fr-FR" dirty="0" smtClean="0"/>
              <a:t>Lancement par le COTRIM d’un appel à participation à ce GT</a:t>
            </a:r>
          </a:p>
          <a:p>
            <a:pPr lvl="1"/>
            <a:endParaRPr lang="fr-FR" dirty="0" smtClean="0"/>
          </a:p>
          <a:p>
            <a:r>
              <a:rPr lang="fr-FR" dirty="0" smtClean="0"/>
              <a:t>Opportunités</a:t>
            </a:r>
          </a:p>
          <a:p>
            <a:pPr lvl="1"/>
            <a:r>
              <a:rPr lang="fr-FR" dirty="0" smtClean="0"/>
              <a:t>Charte régionale d’identitovigilance</a:t>
            </a:r>
          </a:p>
          <a:p>
            <a:pPr lvl="1"/>
            <a:r>
              <a:rPr lang="fr-FR" dirty="0" smtClean="0"/>
              <a:t>Des politiques d’identitovigilance avancées </a:t>
            </a:r>
          </a:p>
          <a:p>
            <a:pPr lvl="1"/>
            <a:r>
              <a:rPr lang="fr-FR" dirty="0" smtClean="0"/>
              <a:t>Potentiel à définir un objectif régional / projet structurant</a:t>
            </a:r>
          </a:p>
          <a:p>
            <a:pPr lvl="1"/>
            <a:endParaRPr lang="fr-FR" dirty="0" smtClean="0"/>
          </a:p>
          <a:p>
            <a:r>
              <a:rPr lang="fr-FR" dirty="0" smtClean="0"/>
              <a:t>Difficultés</a:t>
            </a:r>
          </a:p>
          <a:p>
            <a:pPr lvl="1"/>
            <a:r>
              <a:rPr lang="fr-FR" dirty="0" smtClean="0"/>
              <a:t>Manque d’état des lieux pour mesurer les écarts / objectifs</a:t>
            </a:r>
            <a:endParaRPr lang="fr-FR" dirty="0" smtClean="0"/>
          </a:p>
        </p:txBody>
      </p:sp>
      <p:sp>
        <p:nvSpPr>
          <p:cNvPr id="4" name="Espace réservé de la date 3"/>
          <p:cNvSpPr>
            <a:spLocks noGrp="1"/>
          </p:cNvSpPr>
          <p:nvPr>
            <p:ph type="dt" sz="half" idx="10"/>
          </p:nvPr>
        </p:nvSpPr>
        <p:spPr/>
        <p:txBody>
          <a:bodyPr/>
          <a:lstStyle/>
          <a:p>
            <a:fld id="{DBBCA736-A876-4822-8E8A-6B6229FF03CC}" type="datetime1">
              <a:rPr lang="fr-FR" smtClean="0"/>
              <a:pPr/>
              <a:t>28/03/2013</a:t>
            </a:fld>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a:p>
        </p:txBody>
      </p:sp>
      <p:sp>
        <p:nvSpPr>
          <p:cNvPr id="6" name="Espace réservé du numéro de diapositive 5"/>
          <p:cNvSpPr>
            <a:spLocks noGrp="1"/>
          </p:cNvSpPr>
          <p:nvPr>
            <p:ph type="sldNum" sz="quarter" idx="12"/>
          </p:nvPr>
        </p:nvSpPr>
        <p:spPr/>
        <p:txBody>
          <a:bodyPr/>
          <a:lstStyle/>
          <a:p>
            <a:fld id="{DB928F08-850E-402B-80C1-6C63EA7440F1}" type="slidenum">
              <a:rPr lang="fr-FR" smtClean="0"/>
              <a:pPr/>
              <a:t>14</a:t>
            </a:fld>
            <a:endParaRPr lang="fr-FR"/>
          </a:p>
        </p:txBody>
      </p:sp>
    </p:spTree>
    <p:extLst>
      <p:ext uri="{BB962C8B-B14F-4D97-AF65-F5344CB8AC3E}">
        <p14:creationId xmlns:p14="http://schemas.microsoft.com/office/powerpoint/2010/main" val="2023645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Macro-Planning prévisionnel 2013</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e la date 3"/>
          <p:cNvSpPr>
            <a:spLocks noGrp="1"/>
          </p:cNvSpPr>
          <p:nvPr>
            <p:ph type="dt" sz="half" idx="10"/>
          </p:nvPr>
        </p:nvSpPr>
        <p:spPr/>
        <p:txBody>
          <a:bodyPr/>
          <a:lstStyle/>
          <a:p>
            <a:fld id="{9AAB2453-EBEE-4069-B380-3AA7D45050AE}" type="datetime1">
              <a:rPr lang="fr-FR" smtClean="0"/>
              <a:t>28/03/2013</a:t>
            </a:fld>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dirty="0"/>
          </a:p>
        </p:txBody>
      </p:sp>
      <p:sp>
        <p:nvSpPr>
          <p:cNvPr id="6" name="Espace réservé du numéro de diapositive 5"/>
          <p:cNvSpPr>
            <a:spLocks noGrp="1"/>
          </p:cNvSpPr>
          <p:nvPr>
            <p:ph type="sldNum" sz="quarter" idx="12"/>
          </p:nvPr>
        </p:nvSpPr>
        <p:spPr/>
        <p:txBody>
          <a:bodyPr/>
          <a:lstStyle/>
          <a:p>
            <a:fld id="{DB928F08-850E-402B-80C1-6C63EA7440F1}" type="slidenum">
              <a:rPr lang="fr-FR" smtClean="0"/>
              <a:t>15</a:t>
            </a:fld>
            <a:endParaRPr lang="fr-FR"/>
          </a:p>
        </p:txBody>
      </p:sp>
    </p:spTree>
    <p:extLst>
      <p:ext uri="{BB962C8B-B14F-4D97-AF65-F5344CB8AC3E}">
        <p14:creationId xmlns:p14="http://schemas.microsoft.com/office/powerpoint/2010/main" val="1135509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smtClean="0"/>
              <a:t>Nouveau planning prévisionnel</a:t>
            </a:r>
            <a:endParaRPr lang="fr-FR" dirty="0"/>
          </a:p>
        </p:txBody>
      </p:sp>
      <p:sp>
        <p:nvSpPr>
          <p:cNvPr id="8" name="Espace réservé du contenu 7"/>
          <p:cNvSpPr>
            <a:spLocks noGrp="1"/>
          </p:cNvSpPr>
          <p:nvPr>
            <p:ph idx="1"/>
          </p:nvPr>
        </p:nvSpPr>
        <p:spPr/>
        <p:txBody>
          <a:bodyPr/>
          <a:lstStyle/>
          <a:p>
            <a:endParaRPr lang="fr-FR"/>
          </a:p>
        </p:txBody>
      </p:sp>
      <p:sp>
        <p:nvSpPr>
          <p:cNvPr id="4" name="Espace réservé de la date 3"/>
          <p:cNvSpPr>
            <a:spLocks noGrp="1"/>
          </p:cNvSpPr>
          <p:nvPr>
            <p:ph type="dt" sz="half" idx="10"/>
          </p:nvPr>
        </p:nvSpPr>
        <p:spPr/>
        <p:txBody>
          <a:bodyPr/>
          <a:lstStyle/>
          <a:p>
            <a:r>
              <a:rPr lang="fr-FR" smtClean="0"/>
              <a:t>24 juillet 2012</a:t>
            </a:r>
            <a:endParaRPr lang="fr-FR" dirty="0"/>
          </a:p>
        </p:txBody>
      </p:sp>
      <p:sp>
        <p:nvSpPr>
          <p:cNvPr id="5" name="Espace réservé du numéro de diapositive 4"/>
          <p:cNvSpPr>
            <a:spLocks noGrp="1"/>
          </p:cNvSpPr>
          <p:nvPr>
            <p:ph type="sldNum" sz="quarter" idx="12"/>
          </p:nvPr>
        </p:nvSpPr>
        <p:spPr>
          <a:prstGeom prst="rect">
            <a:avLst/>
          </a:prstGeom>
        </p:spPr>
        <p:txBody>
          <a:bodyPr/>
          <a:lstStyle/>
          <a:p>
            <a:pPr>
              <a:defRPr/>
            </a:pPr>
            <a:fld id="{9871FC81-6A86-4D7A-A6BA-7E8ACC987335}" type="slidenum">
              <a:rPr lang="fr-FR" smtClean="0"/>
              <a:pPr>
                <a:defRPr/>
              </a:pPr>
              <a:t>16</a:t>
            </a:fld>
            <a:endParaRPr lang="fr-FR" dirty="0"/>
          </a:p>
        </p:txBody>
      </p:sp>
      <p:graphicFrame>
        <p:nvGraphicFramePr>
          <p:cNvPr id="10" name="Group 23"/>
          <p:cNvGraphicFramePr>
            <a:graphicFrameLocks noGrp="1"/>
          </p:cNvGraphicFramePr>
          <p:nvPr>
            <p:extLst>
              <p:ext uri="{D42A27DB-BD31-4B8C-83A1-F6EECF244321}">
                <p14:modId xmlns:p14="http://schemas.microsoft.com/office/powerpoint/2010/main" val="2915002542"/>
              </p:ext>
            </p:extLst>
          </p:nvPr>
        </p:nvGraphicFramePr>
        <p:xfrm>
          <a:off x="84712" y="1376619"/>
          <a:ext cx="8941931" cy="5472320"/>
        </p:xfrm>
        <a:graphic>
          <a:graphicData uri="http://schemas.openxmlformats.org/drawingml/2006/table">
            <a:tbl>
              <a:tblPr>
                <a:tableStyleId>{8A107856-5554-42FB-B03E-39F5DBC370BA}</a:tableStyleId>
              </a:tblPr>
              <a:tblGrid>
                <a:gridCol w="2609561"/>
                <a:gridCol w="323142"/>
                <a:gridCol w="353484"/>
                <a:gridCol w="353484"/>
                <a:gridCol w="353484"/>
                <a:gridCol w="353484"/>
                <a:gridCol w="353484"/>
                <a:gridCol w="353484"/>
                <a:gridCol w="353484"/>
                <a:gridCol w="353484"/>
                <a:gridCol w="353484"/>
                <a:gridCol w="353484"/>
                <a:gridCol w="353484"/>
                <a:gridCol w="353484"/>
                <a:gridCol w="353484"/>
                <a:gridCol w="353484"/>
                <a:gridCol w="353484"/>
                <a:gridCol w="353484"/>
                <a:gridCol w="353484"/>
              </a:tblGrid>
              <a:tr h="258870">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1" i="0" u="none" strike="noStrike" cap="none" normalizeH="0" baseline="0" dirty="0" smtClean="0">
                        <a:ln>
                          <a:noFill/>
                        </a:ln>
                        <a:solidFill>
                          <a:srgbClr val="800000"/>
                        </a:solidFill>
                        <a:effectLst/>
                        <a:latin typeface="Arial" charset="0"/>
                      </a:endParaRPr>
                    </a:p>
                  </a:txBody>
                  <a:tcPr marL="0" marR="0" marT="0" marB="0" anchor="ctr" horzOverflow="overflow"/>
                </a:tc>
                <a:tc gridSpan="12">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u="none" strike="noStrike" cap="none" normalizeH="0" baseline="0" dirty="0" smtClean="0">
                          <a:ln>
                            <a:noFill/>
                          </a:ln>
                          <a:effectLst/>
                        </a:rPr>
                        <a:t>2013</a:t>
                      </a:r>
                      <a:endParaRPr kumimoji="0" lang="fr-FR" sz="1000" b="1" i="0" u="none" strike="noStrike" cap="none" normalizeH="0" baseline="0" dirty="0" smtClean="0">
                        <a:ln>
                          <a:noFill/>
                        </a:ln>
                        <a:solidFill>
                          <a:srgbClr val="800000"/>
                        </a:solidFill>
                        <a:effectLst/>
                        <a:latin typeface="Arial" charset="0"/>
                      </a:endParaRPr>
                    </a:p>
                  </a:txBody>
                  <a:tcPr marL="0" marR="0" marT="0" marB="0" anchor="ctr" horzOverflow="overflow"/>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u="none" strike="noStrike" cap="none" normalizeH="0" baseline="0" dirty="0" smtClean="0">
                          <a:ln>
                            <a:noFill/>
                          </a:ln>
                          <a:effectLst/>
                        </a:rPr>
                        <a:t>2014</a:t>
                      </a:r>
                      <a:endParaRPr kumimoji="0" lang="fr-FR" sz="1000" b="1" i="0" u="none" strike="noStrike" cap="none" normalizeH="0" baseline="0" dirty="0" smtClean="0">
                        <a:ln>
                          <a:noFill/>
                        </a:ln>
                        <a:solidFill>
                          <a:srgbClr val="800000"/>
                        </a:solidFill>
                        <a:effectLst/>
                        <a:latin typeface="Arial" charset="0"/>
                      </a:endParaRPr>
                    </a:p>
                  </a:txBody>
                  <a:tcPr marL="0" marR="0" marT="0" marB="0" anchor="ctr" horzOverflow="overflow"/>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87882">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50" b="1"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02</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03</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04</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05</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06</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07</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08</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09</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10</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11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12</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01</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02</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03</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04</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05</a:t>
                      </a:r>
                    </a:p>
                  </a:txBody>
                  <a:tcPr marL="0" marR="0" marT="0" marB="0"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000" b="1" i="0" u="none" strike="noStrike" kern="1200" cap="none" normalizeH="0" baseline="0" dirty="0" smtClean="0">
                          <a:ln>
                            <a:noFill/>
                          </a:ln>
                          <a:solidFill>
                            <a:srgbClr val="800000"/>
                          </a:solidFill>
                          <a:effectLst/>
                          <a:latin typeface="Arial" charset="0"/>
                          <a:ea typeface="+mn-ea"/>
                          <a:cs typeface="+mn-cs"/>
                        </a:rPr>
                        <a:t>06</a:t>
                      </a:r>
                    </a:p>
                  </a:txBody>
                  <a:tcPr marL="0" marR="0" marT="0" marB="0" anchor="ctr" horzOverflow="overflow"/>
                </a:tc>
              </a:tr>
              <a:tr h="4690696">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600" b="1" u="none" strike="noStrike" cap="none" normalizeH="0" baseline="0" dirty="0" smtClean="0">
                          <a:ln>
                            <a:noFill/>
                          </a:ln>
                          <a:effectLst/>
                        </a:rPr>
                        <a:t>AO public</a:t>
                      </a:r>
                    </a:p>
                    <a:p>
                      <a:pPr marL="171450" marR="0" lvl="0" indent="-171450" algn="l" defTabSz="914400" rtl="0" eaLnBrk="1" fontAlgn="base" latinLnBrk="0" hangingPunct="1">
                        <a:lnSpc>
                          <a:spcPct val="100000"/>
                        </a:lnSpc>
                        <a:spcBef>
                          <a:spcPct val="20000"/>
                        </a:spcBef>
                        <a:spcAft>
                          <a:spcPct val="0"/>
                        </a:spcAft>
                        <a:buClr>
                          <a:srgbClr val="800000"/>
                        </a:buClr>
                        <a:buSzTx/>
                        <a:buFont typeface="Arial" pitchFamily="34" charset="0"/>
                        <a:buChar char="•"/>
                        <a:tabLst/>
                      </a:pPr>
                      <a:r>
                        <a:rPr kumimoji="0" lang="fr-FR" sz="1600" b="0" u="none" strike="noStrike" cap="none" normalizeH="0" baseline="0" dirty="0" smtClean="0">
                          <a:ln>
                            <a:noFill/>
                          </a:ln>
                          <a:effectLst/>
                        </a:rPr>
                        <a:t>DC </a:t>
                      </a:r>
                      <a:r>
                        <a:rPr kumimoji="0" lang="fr-FR" sz="1600" b="0" u="none" strike="noStrike" cap="none" normalizeH="0" baseline="0" dirty="0" smtClean="0">
                          <a:ln>
                            <a:noFill/>
                          </a:ln>
                          <a:effectLst/>
                        </a:rPr>
                        <a:t>Séquence </a:t>
                      </a:r>
                      <a:r>
                        <a:rPr kumimoji="0" lang="fr-FR" sz="1600" b="0" u="none" strike="noStrike" cap="none" normalizeH="0" baseline="0" dirty="0" smtClean="0">
                          <a:ln>
                            <a:noFill/>
                          </a:ln>
                          <a:effectLst/>
                        </a:rPr>
                        <a:t>5</a:t>
                      </a:r>
                    </a:p>
                    <a:p>
                      <a:pPr marL="171450" marR="0" lvl="0" indent="-171450" algn="l" defTabSz="914400" rtl="0" eaLnBrk="1" fontAlgn="base" latinLnBrk="0" hangingPunct="1">
                        <a:lnSpc>
                          <a:spcPct val="100000"/>
                        </a:lnSpc>
                        <a:spcBef>
                          <a:spcPct val="20000"/>
                        </a:spcBef>
                        <a:spcAft>
                          <a:spcPct val="0"/>
                        </a:spcAft>
                        <a:buClr>
                          <a:srgbClr val="800000"/>
                        </a:buClr>
                        <a:buSzTx/>
                        <a:buFont typeface="Arial" pitchFamily="34" charset="0"/>
                        <a:buChar char="•"/>
                        <a:tabLst/>
                      </a:pPr>
                      <a:r>
                        <a:rPr kumimoji="0" lang="fr-FR" sz="1600" b="0" u="none" strike="noStrike" cap="none" normalizeH="0" baseline="0" dirty="0" smtClean="0">
                          <a:ln>
                            <a:noFill/>
                          </a:ln>
                          <a:effectLst/>
                        </a:rPr>
                        <a:t>Rédaction AOR</a:t>
                      </a:r>
                      <a:endParaRPr kumimoji="0" lang="fr-FR" sz="1600" b="0" u="none" strike="noStrike" cap="none" normalizeH="0" baseline="0" dirty="0" smtClean="0">
                        <a:ln>
                          <a:noFill/>
                        </a:ln>
                        <a:effectLst/>
                      </a:endParaRPr>
                    </a:p>
                    <a:p>
                      <a:pPr marL="171450" marR="0" lvl="0" indent="-171450" algn="l" defTabSz="914400" rtl="0" eaLnBrk="1" fontAlgn="base" latinLnBrk="0" hangingPunct="1">
                        <a:lnSpc>
                          <a:spcPct val="100000"/>
                        </a:lnSpc>
                        <a:spcBef>
                          <a:spcPct val="20000"/>
                        </a:spcBef>
                        <a:spcAft>
                          <a:spcPct val="0"/>
                        </a:spcAft>
                        <a:buClr>
                          <a:srgbClr val="800000"/>
                        </a:buClr>
                        <a:buSzTx/>
                        <a:buFont typeface="Arial" pitchFamily="34" charset="0"/>
                        <a:buChar char="•"/>
                        <a:tabLst/>
                      </a:pPr>
                      <a:r>
                        <a:rPr kumimoji="0" lang="fr-FR" sz="1600" b="0" u="none" strike="noStrike" cap="none" normalizeH="0" baseline="0" dirty="0" smtClean="0">
                          <a:ln>
                            <a:noFill/>
                          </a:ln>
                          <a:effectLst/>
                        </a:rPr>
                        <a:t>Publication </a:t>
                      </a:r>
                      <a:endParaRPr kumimoji="0" lang="fr-FR" sz="1600" b="0" u="none" strike="noStrike" cap="none" normalizeH="0" baseline="0" dirty="0" smtClean="0">
                        <a:ln>
                          <a:noFill/>
                        </a:ln>
                        <a:effectLst/>
                      </a:endParaRPr>
                    </a:p>
                    <a:p>
                      <a:pPr marL="171450" marR="0" lvl="0" indent="-171450" algn="l" defTabSz="914400" rtl="0" eaLnBrk="1" fontAlgn="base" latinLnBrk="0" hangingPunct="1">
                        <a:lnSpc>
                          <a:spcPct val="100000"/>
                        </a:lnSpc>
                        <a:spcBef>
                          <a:spcPct val="20000"/>
                        </a:spcBef>
                        <a:spcAft>
                          <a:spcPct val="0"/>
                        </a:spcAft>
                        <a:buClr>
                          <a:srgbClr val="800000"/>
                        </a:buClr>
                        <a:buSzTx/>
                        <a:buFont typeface="Arial" pitchFamily="34" charset="0"/>
                        <a:buChar char="•"/>
                        <a:tabLst/>
                      </a:pPr>
                      <a:r>
                        <a:rPr kumimoji="0" lang="fr-FR" sz="1600" b="0" u="none" strike="noStrike" cap="none" normalizeH="0" baseline="0" dirty="0" smtClean="0">
                          <a:ln>
                            <a:noFill/>
                          </a:ln>
                          <a:effectLst/>
                        </a:rPr>
                        <a:t>Analyse des offres </a:t>
                      </a:r>
                      <a:endParaRPr kumimoji="0" lang="fr-FR" sz="1600" b="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600" b="1" u="none" strike="noStrike" cap="none" normalizeH="0" baseline="0" dirty="0" smtClean="0">
                          <a:ln>
                            <a:noFill/>
                          </a:ln>
                          <a:effectLst/>
                        </a:rPr>
                        <a:t>Projet Régional</a:t>
                      </a:r>
                    </a:p>
                    <a:p>
                      <a:pPr marL="285750" marR="0" lvl="0" indent="-285750" algn="l" defTabSz="914400" rtl="0" eaLnBrk="1" fontAlgn="base" latinLnBrk="0" hangingPunct="1">
                        <a:lnSpc>
                          <a:spcPct val="100000"/>
                        </a:lnSpc>
                        <a:spcBef>
                          <a:spcPct val="20000"/>
                        </a:spcBef>
                        <a:spcAft>
                          <a:spcPct val="0"/>
                        </a:spcAft>
                        <a:buClr>
                          <a:srgbClr val="800000"/>
                        </a:buClr>
                        <a:buSzTx/>
                        <a:buFont typeface="Arial" pitchFamily="34" charset="0"/>
                        <a:buChar char="•"/>
                        <a:tabLst/>
                      </a:pPr>
                      <a:r>
                        <a:rPr kumimoji="0" lang="fr-FR" sz="1600" b="0" u="none" strike="noStrike" cap="none" normalizeH="0" baseline="0" dirty="0" smtClean="0">
                          <a:ln>
                            <a:noFill/>
                          </a:ln>
                          <a:effectLst/>
                        </a:rPr>
                        <a:t>Travaux thématiques</a:t>
                      </a:r>
                    </a:p>
                    <a:p>
                      <a:pPr marL="285750" marR="0" lvl="0" indent="-285750" algn="l" defTabSz="914400" rtl="0" eaLnBrk="1" fontAlgn="base" latinLnBrk="0" hangingPunct="1">
                        <a:lnSpc>
                          <a:spcPct val="100000"/>
                        </a:lnSpc>
                        <a:spcBef>
                          <a:spcPct val="20000"/>
                        </a:spcBef>
                        <a:spcAft>
                          <a:spcPct val="0"/>
                        </a:spcAft>
                        <a:buClr>
                          <a:srgbClr val="800000"/>
                        </a:buClr>
                        <a:buSzTx/>
                        <a:buFont typeface="Arial" pitchFamily="34" charset="0"/>
                        <a:buChar char="•"/>
                        <a:tabLst/>
                      </a:pPr>
                      <a:r>
                        <a:rPr kumimoji="0" lang="fr-FR" sz="1600" b="0" u="none" strike="noStrike" cap="none" normalizeH="0" baseline="0" dirty="0" smtClean="0">
                          <a:ln>
                            <a:noFill/>
                          </a:ln>
                          <a:effectLst/>
                        </a:rPr>
                        <a:t>Coordination des pilotes</a:t>
                      </a:r>
                    </a:p>
                    <a:p>
                      <a:pPr marL="285750" marR="0" lvl="0" indent="-285750" algn="l" defTabSz="914400" rtl="0" eaLnBrk="1" fontAlgn="base" latinLnBrk="0" hangingPunct="1">
                        <a:lnSpc>
                          <a:spcPct val="100000"/>
                        </a:lnSpc>
                        <a:spcBef>
                          <a:spcPct val="20000"/>
                        </a:spcBef>
                        <a:spcAft>
                          <a:spcPct val="0"/>
                        </a:spcAft>
                        <a:buClr>
                          <a:srgbClr val="800000"/>
                        </a:buClr>
                        <a:buSzTx/>
                        <a:buFont typeface="Arial" pitchFamily="34" charset="0"/>
                        <a:buChar char="•"/>
                        <a:tabLst/>
                      </a:pPr>
                      <a:r>
                        <a:rPr kumimoji="0" lang="fr-FR" sz="1600" b="0" u="none" strike="noStrike" cap="none" normalizeH="0" baseline="0" dirty="0" smtClean="0">
                          <a:ln>
                            <a:noFill/>
                          </a:ln>
                          <a:effectLst/>
                        </a:rPr>
                        <a:t>Services socles</a:t>
                      </a:r>
                    </a:p>
                    <a:p>
                      <a:pPr marL="0" marR="0" lvl="0" indent="0" algn="l" defTabSz="914400" rtl="0" eaLnBrk="1" fontAlgn="base" latinLnBrk="0" hangingPunct="1">
                        <a:lnSpc>
                          <a:spcPct val="100000"/>
                        </a:lnSpc>
                        <a:spcBef>
                          <a:spcPct val="20000"/>
                        </a:spcBef>
                        <a:spcAft>
                          <a:spcPct val="0"/>
                        </a:spcAft>
                        <a:buClr>
                          <a:srgbClr val="800000"/>
                        </a:buClr>
                        <a:buSzTx/>
                        <a:buFont typeface="Arial" pitchFamily="34" charset="0"/>
                        <a:buNone/>
                        <a:tabLst/>
                        <a:defRPr/>
                      </a:pPr>
                      <a:r>
                        <a:rPr kumimoji="0" lang="fr-FR" sz="1600" b="1" u="none" strike="noStrike" cap="none" normalizeH="0" baseline="0" dirty="0" smtClean="0">
                          <a:ln>
                            <a:noFill/>
                          </a:ln>
                          <a:effectLst/>
                        </a:rPr>
                        <a:t>Marché</a:t>
                      </a:r>
                      <a:endParaRPr kumimoji="0" lang="fr-FR" sz="1600" b="1" u="none" strike="noStrike" cap="none" normalizeH="0" baseline="0" dirty="0" smtClean="0">
                        <a:ln>
                          <a:noFill/>
                        </a:ln>
                        <a:effectLst/>
                      </a:endParaRPr>
                    </a:p>
                    <a:p>
                      <a:pPr marL="171450" marR="0" lvl="0" indent="-171450" algn="l" defTabSz="914400" rtl="0" eaLnBrk="1" fontAlgn="base" latinLnBrk="0" hangingPunct="1">
                        <a:lnSpc>
                          <a:spcPct val="100000"/>
                        </a:lnSpc>
                        <a:spcBef>
                          <a:spcPct val="20000"/>
                        </a:spcBef>
                        <a:spcAft>
                          <a:spcPct val="0"/>
                        </a:spcAft>
                        <a:buClr>
                          <a:srgbClr val="800000"/>
                        </a:buClr>
                        <a:buSzTx/>
                        <a:buFont typeface="Arial" pitchFamily="34" charset="0"/>
                        <a:buChar char="•"/>
                        <a:tabLst/>
                      </a:pPr>
                      <a:r>
                        <a:rPr kumimoji="0" lang="fr-FR" sz="1600" b="0" u="none" strike="noStrike" cap="none" normalizeH="0" baseline="0" dirty="0" smtClean="0">
                          <a:ln>
                            <a:noFill/>
                          </a:ln>
                          <a:effectLst/>
                        </a:rPr>
                        <a:t>Mise au point AC</a:t>
                      </a:r>
                    </a:p>
                    <a:p>
                      <a:pPr marL="171450" marR="0" lvl="0" indent="-171450" algn="l" defTabSz="914400" rtl="0" eaLnBrk="1" fontAlgn="base" latinLnBrk="0" hangingPunct="1">
                        <a:lnSpc>
                          <a:spcPct val="100000"/>
                        </a:lnSpc>
                        <a:spcBef>
                          <a:spcPct val="20000"/>
                        </a:spcBef>
                        <a:spcAft>
                          <a:spcPct val="0"/>
                        </a:spcAft>
                        <a:buClr>
                          <a:srgbClr val="800000"/>
                        </a:buClr>
                        <a:buSzTx/>
                        <a:buFont typeface="Arial" pitchFamily="34" charset="0"/>
                        <a:buChar char="•"/>
                        <a:tabLst/>
                      </a:pPr>
                      <a:r>
                        <a:rPr kumimoji="0" lang="fr-FR" sz="1600" b="0" u="none" strike="noStrike" cap="none" normalizeH="0" baseline="0" dirty="0" smtClean="0">
                          <a:ln>
                            <a:noFill/>
                          </a:ln>
                          <a:effectLst/>
                        </a:rPr>
                        <a:t>Marchés </a:t>
                      </a:r>
                      <a:r>
                        <a:rPr kumimoji="0" lang="fr-FR" sz="1600" b="0" u="none" strike="noStrike" cap="none" normalizeH="0" baseline="0" dirty="0" smtClean="0">
                          <a:ln>
                            <a:noFill/>
                          </a:ln>
                          <a:effectLst/>
                        </a:rPr>
                        <a:t>subséquents</a:t>
                      </a:r>
                      <a:endParaRPr kumimoji="0" lang="fr-FR" sz="1600" b="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600" b="1" u="none" strike="noStrike" cap="none" normalizeH="0" baseline="0" dirty="0" smtClean="0">
                          <a:ln>
                            <a:noFill/>
                          </a:ln>
                          <a:effectLst/>
                        </a:rPr>
                        <a:t>Pilotes </a:t>
                      </a:r>
                      <a:r>
                        <a:rPr kumimoji="0" lang="fr-FR" sz="1600" b="1" u="none" strike="noStrike" cap="none" normalizeH="0" baseline="0" dirty="0" smtClean="0">
                          <a:ln>
                            <a:noFill/>
                          </a:ln>
                          <a:effectLst/>
                        </a:rPr>
                        <a:t>ES</a:t>
                      </a:r>
                    </a:p>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600" b="0" u="none" strike="noStrike" cap="none" normalizeH="0" baseline="0" dirty="0" smtClean="0">
                          <a:ln>
                            <a:noFill/>
                          </a:ln>
                          <a:effectLst/>
                        </a:rPr>
                        <a:t>Archivage + partage</a:t>
                      </a:r>
                    </a:p>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600" b="0" u="none" strike="noStrike" cap="none" normalizeH="0" baseline="0" dirty="0" err="1" smtClean="0">
                          <a:ln>
                            <a:noFill/>
                          </a:ln>
                          <a:effectLst/>
                        </a:rPr>
                        <a:t>Archiv</a:t>
                      </a:r>
                      <a:r>
                        <a:rPr kumimoji="0" lang="fr-FR" sz="1600" b="0" u="none" strike="noStrike" cap="none" normalizeH="0" baseline="0" dirty="0" smtClean="0">
                          <a:ln>
                            <a:noFill/>
                          </a:ln>
                          <a:effectLst/>
                        </a:rPr>
                        <a:t> + </a:t>
                      </a:r>
                      <a:r>
                        <a:rPr kumimoji="0" lang="fr-FR" sz="1600" b="0" u="none" strike="noStrike" cap="none" normalizeH="0" baseline="0" dirty="0" smtClean="0">
                          <a:ln>
                            <a:noFill/>
                          </a:ln>
                          <a:effectLst/>
                        </a:rPr>
                        <a:t>partage </a:t>
                      </a:r>
                      <a:r>
                        <a:rPr kumimoji="0" lang="fr-FR" sz="1600" b="0" u="none" strike="noStrike" cap="none" normalizeH="0" baseline="0" dirty="0" smtClean="0">
                          <a:ln>
                            <a:noFill/>
                          </a:ln>
                          <a:effectLst/>
                        </a:rPr>
                        <a:t>+ PACS</a:t>
                      </a:r>
                    </a:p>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600" b="0" u="none" strike="noStrike" cap="none" normalizeH="0" baseline="0" dirty="0" err="1" smtClean="0">
                          <a:ln>
                            <a:noFill/>
                          </a:ln>
                          <a:effectLst/>
                        </a:rPr>
                        <a:t>Archiv+part+PACS+RIS</a:t>
                      </a:r>
                      <a:endParaRPr kumimoji="0" lang="fr-FR" sz="1600" b="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r>
                        <a:rPr kumimoji="0" lang="fr-FR" sz="1600" b="1" u="none" strike="noStrike" cap="none" normalizeH="0" baseline="0" dirty="0" smtClean="0">
                          <a:ln>
                            <a:noFill/>
                          </a:ln>
                          <a:effectLst/>
                        </a:rPr>
                        <a:t>Déploiement</a:t>
                      </a:r>
                    </a:p>
                  </a:txBody>
                  <a:tcPr marL="0" marR="0" marT="0" marB="0"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CC33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CC33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CC33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CC33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CC33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u="none" strike="noStrike" cap="none" normalizeH="0" baseline="0" dirty="0" smtClean="0">
                        <a:ln>
                          <a:noFill/>
                        </a:ln>
                        <a:effectLst/>
                      </a:endParaRPr>
                    </a:p>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800000"/>
                        </a:buClr>
                        <a:buSzTx/>
                        <a:buFont typeface="Wingdings" pitchFamily="2" charset="2"/>
                        <a:buNone/>
                        <a:tabLst/>
                      </a:pPr>
                      <a:endParaRPr kumimoji="0" lang="fr-FR" sz="1000" b="0" i="0" u="none" strike="noStrike" cap="none" normalizeH="0" baseline="0" dirty="0" smtClean="0">
                        <a:ln>
                          <a:noFill/>
                        </a:ln>
                        <a:solidFill>
                          <a:srgbClr val="800000"/>
                        </a:solidFill>
                        <a:effectLst/>
                        <a:latin typeface="Arial" charset="0"/>
                      </a:endParaRPr>
                    </a:p>
                  </a:txBody>
                  <a:tcPr marL="0" marR="0" marT="0" marB="0" anchor="ctr" horzOverflow="overflow"/>
                </a:tc>
              </a:tr>
            </a:tbl>
          </a:graphicData>
        </a:graphic>
      </p:graphicFrame>
      <p:sp>
        <p:nvSpPr>
          <p:cNvPr id="12" name="Pentagone 11"/>
          <p:cNvSpPr/>
          <p:nvPr/>
        </p:nvSpPr>
        <p:spPr>
          <a:xfrm>
            <a:off x="3851919" y="3717032"/>
            <a:ext cx="571463" cy="157383"/>
          </a:xfrm>
          <a:prstGeom prst="homePlate">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prstClr val="white"/>
              </a:solidFill>
            </a:endParaRPr>
          </a:p>
        </p:txBody>
      </p:sp>
      <p:sp>
        <p:nvSpPr>
          <p:cNvPr id="13" name="Pentagone 12"/>
          <p:cNvSpPr/>
          <p:nvPr/>
        </p:nvSpPr>
        <p:spPr>
          <a:xfrm>
            <a:off x="5820734" y="5724872"/>
            <a:ext cx="732466" cy="144016"/>
          </a:xfrm>
          <a:prstGeom prst="homePlat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
        <p:nvSpPr>
          <p:cNvPr id="14" name="AutoShape 103"/>
          <p:cNvSpPr>
            <a:spLocks noChangeArrowheads="1"/>
          </p:cNvSpPr>
          <p:nvPr/>
        </p:nvSpPr>
        <p:spPr bwMode="auto">
          <a:xfrm>
            <a:off x="5740565" y="5229200"/>
            <a:ext cx="160338" cy="180975"/>
          </a:xfrm>
          <a:prstGeom prst="star5">
            <a:avLst/>
          </a:prstGeom>
          <a:solidFill>
            <a:srgbClr val="FF0000"/>
          </a:solidFill>
          <a:ln w="12600">
            <a:solidFill>
              <a:srgbClr val="FF0000"/>
            </a:solidFill>
            <a:miter lim="800000"/>
            <a:headEnd/>
            <a:tailEnd/>
          </a:ln>
          <a:effectLst/>
        </p:spPr>
        <p:txBody>
          <a:bodyPr wrap="none" anchor="ctr"/>
          <a:lstStyle/>
          <a:p>
            <a:pPr algn="dist">
              <a:spcBef>
                <a:spcPct val="20000"/>
              </a:spcBef>
            </a:pPr>
            <a:r>
              <a:rPr lang="fr-FR" sz="800" b="1" dirty="0">
                <a:solidFill>
                  <a:srgbClr val="000066"/>
                </a:solidFill>
                <a:latin typeface="Arial Narrow" pitchFamily="34" charset="0"/>
              </a:rPr>
              <a:t>      </a:t>
            </a:r>
            <a:r>
              <a:rPr lang="fr-FR" sz="800" b="1" dirty="0" smtClean="0">
                <a:solidFill>
                  <a:srgbClr val="000066"/>
                </a:solidFill>
                <a:latin typeface="Arial Narrow" pitchFamily="34" charset="0"/>
              </a:rPr>
              <a:t>L</a:t>
            </a:r>
            <a:r>
              <a:rPr lang="fr-FR" sz="800" b="1" dirty="0" smtClean="0">
                <a:solidFill>
                  <a:srgbClr val="000066"/>
                </a:solidFill>
                <a:latin typeface="Arial Narrow" pitchFamily="34" charset="0"/>
              </a:rPr>
              <a:t>ANCEMENT projets pilotes</a:t>
            </a:r>
            <a:endParaRPr lang="fr-FR" sz="800" b="1" dirty="0">
              <a:solidFill>
                <a:srgbClr val="000066"/>
              </a:solidFill>
              <a:latin typeface="Arial Narrow" pitchFamily="34" charset="0"/>
            </a:endParaRPr>
          </a:p>
        </p:txBody>
      </p:sp>
      <p:sp>
        <p:nvSpPr>
          <p:cNvPr id="15" name="Pentagone 14"/>
          <p:cNvSpPr/>
          <p:nvPr/>
        </p:nvSpPr>
        <p:spPr>
          <a:xfrm>
            <a:off x="3851920" y="2852936"/>
            <a:ext cx="414766" cy="144016"/>
          </a:xfrm>
          <a:prstGeom prst="homePlate">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16" name="Pentagone 15"/>
          <p:cNvSpPr/>
          <p:nvPr/>
        </p:nvSpPr>
        <p:spPr>
          <a:xfrm>
            <a:off x="2674188" y="2276872"/>
            <a:ext cx="319469" cy="134909"/>
          </a:xfrm>
          <a:prstGeom prst="homePlate">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18" name="AutoShape 103"/>
          <p:cNvSpPr>
            <a:spLocks noChangeArrowheads="1"/>
          </p:cNvSpPr>
          <p:nvPr/>
        </p:nvSpPr>
        <p:spPr bwMode="auto">
          <a:xfrm>
            <a:off x="4555678" y="3104009"/>
            <a:ext cx="160338" cy="180975"/>
          </a:xfrm>
          <a:prstGeom prst="star5">
            <a:avLst/>
          </a:prstGeom>
          <a:solidFill>
            <a:srgbClr val="FF0000"/>
          </a:solidFill>
          <a:ln w="12600">
            <a:solidFill>
              <a:srgbClr val="FF0000"/>
            </a:solidFill>
            <a:miter lim="800000"/>
            <a:headEnd/>
            <a:tailEnd/>
          </a:ln>
          <a:effectLst/>
        </p:spPr>
        <p:txBody>
          <a:bodyPr wrap="none" anchor="ctr"/>
          <a:lstStyle/>
          <a:p>
            <a:pPr algn="dist">
              <a:spcBef>
                <a:spcPct val="20000"/>
              </a:spcBef>
            </a:pPr>
            <a:r>
              <a:rPr lang="fr-FR" sz="800" b="1" dirty="0">
                <a:solidFill>
                  <a:srgbClr val="000066"/>
                </a:solidFill>
                <a:latin typeface="Arial Narrow" pitchFamily="34" charset="0"/>
              </a:rPr>
              <a:t>      </a:t>
            </a:r>
            <a:r>
              <a:rPr lang="fr-FR" sz="800" b="1" dirty="0" smtClean="0">
                <a:solidFill>
                  <a:srgbClr val="000066"/>
                </a:solidFill>
                <a:latin typeface="Arial Narrow" pitchFamily="34" charset="0"/>
              </a:rPr>
              <a:t>ATTRIBUTION</a:t>
            </a:r>
            <a:endParaRPr lang="fr-FR" sz="800" b="1" dirty="0">
              <a:solidFill>
                <a:srgbClr val="000066"/>
              </a:solidFill>
              <a:latin typeface="Arial Narrow" pitchFamily="34" charset="0"/>
            </a:endParaRPr>
          </a:p>
        </p:txBody>
      </p:sp>
      <p:sp>
        <p:nvSpPr>
          <p:cNvPr id="19" name="Pentagone 18"/>
          <p:cNvSpPr/>
          <p:nvPr/>
        </p:nvSpPr>
        <p:spPr>
          <a:xfrm>
            <a:off x="4645302" y="4758278"/>
            <a:ext cx="799589" cy="144016"/>
          </a:xfrm>
          <a:prstGeom prst="homePlate">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prstClr val="white"/>
              </a:solidFill>
            </a:endParaRPr>
          </a:p>
        </p:txBody>
      </p:sp>
      <p:sp>
        <p:nvSpPr>
          <p:cNvPr id="20" name="Pentagone 19"/>
          <p:cNvSpPr/>
          <p:nvPr/>
        </p:nvSpPr>
        <p:spPr>
          <a:xfrm>
            <a:off x="6896232" y="6625500"/>
            <a:ext cx="1065557" cy="171201"/>
          </a:xfrm>
          <a:prstGeom prst="homePlat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solidFill>
                  <a:prstClr val="white"/>
                </a:solidFill>
              </a:rPr>
              <a:t>Vague 1</a:t>
            </a:r>
            <a:endParaRPr lang="fr-FR" dirty="0">
              <a:solidFill>
                <a:prstClr val="white"/>
              </a:solidFill>
            </a:endParaRPr>
          </a:p>
        </p:txBody>
      </p:sp>
      <p:sp>
        <p:nvSpPr>
          <p:cNvPr id="21" name="Pentagone 20"/>
          <p:cNvSpPr/>
          <p:nvPr/>
        </p:nvSpPr>
        <p:spPr>
          <a:xfrm>
            <a:off x="2993656" y="2575999"/>
            <a:ext cx="858263" cy="132921"/>
          </a:xfrm>
          <a:prstGeom prst="homePlate">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22" name="Pentagone 21"/>
          <p:cNvSpPr/>
          <p:nvPr/>
        </p:nvSpPr>
        <p:spPr>
          <a:xfrm>
            <a:off x="4423383" y="3975700"/>
            <a:ext cx="777035" cy="144016"/>
          </a:xfrm>
          <a:prstGeom prst="homePlate">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prstClr val="white"/>
              </a:solidFill>
            </a:endParaRPr>
          </a:p>
        </p:txBody>
      </p:sp>
      <p:sp>
        <p:nvSpPr>
          <p:cNvPr id="23" name="Pentagone 22"/>
          <p:cNvSpPr/>
          <p:nvPr/>
        </p:nvSpPr>
        <p:spPr>
          <a:xfrm>
            <a:off x="6580496" y="5733256"/>
            <a:ext cx="732466" cy="144016"/>
          </a:xfrm>
          <a:prstGeom prst="homePlat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
        <p:nvSpPr>
          <p:cNvPr id="24" name="Pentagone 23"/>
          <p:cNvSpPr/>
          <p:nvPr/>
        </p:nvSpPr>
        <p:spPr>
          <a:xfrm>
            <a:off x="6191501" y="6021288"/>
            <a:ext cx="913627" cy="144016"/>
          </a:xfrm>
          <a:prstGeom prst="homePlat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
        <p:nvSpPr>
          <p:cNvPr id="25" name="Pentagone 24"/>
          <p:cNvSpPr/>
          <p:nvPr/>
        </p:nvSpPr>
        <p:spPr>
          <a:xfrm>
            <a:off x="6521325" y="6309320"/>
            <a:ext cx="1440464" cy="144016"/>
          </a:xfrm>
          <a:prstGeom prst="homePlat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
        <p:nvSpPr>
          <p:cNvPr id="26" name="Pentagone 25"/>
          <p:cNvSpPr/>
          <p:nvPr/>
        </p:nvSpPr>
        <p:spPr>
          <a:xfrm>
            <a:off x="4266685" y="3125548"/>
            <a:ext cx="313395" cy="144016"/>
          </a:xfrm>
          <a:prstGeom prst="homePlate">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solidFill>
                <a:prstClr val="white"/>
              </a:solidFill>
            </a:endParaRPr>
          </a:p>
        </p:txBody>
      </p:sp>
      <p:sp>
        <p:nvSpPr>
          <p:cNvPr id="28" name="Pentagone 27"/>
          <p:cNvSpPr/>
          <p:nvPr/>
        </p:nvSpPr>
        <p:spPr>
          <a:xfrm>
            <a:off x="5136131" y="5015396"/>
            <a:ext cx="702155" cy="144016"/>
          </a:xfrm>
          <a:prstGeom prst="homePlate">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prstClr val="white"/>
              </a:solidFill>
            </a:endParaRPr>
          </a:p>
        </p:txBody>
      </p:sp>
      <p:sp>
        <p:nvSpPr>
          <p:cNvPr id="29" name="Pentagone 28"/>
          <p:cNvSpPr/>
          <p:nvPr/>
        </p:nvSpPr>
        <p:spPr>
          <a:xfrm>
            <a:off x="4423382" y="3730400"/>
            <a:ext cx="2472849" cy="144016"/>
          </a:xfrm>
          <a:prstGeom prst="homePlat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
        <p:nvSpPr>
          <p:cNvPr id="30" name="Pentagone 29"/>
          <p:cNvSpPr/>
          <p:nvPr/>
        </p:nvSpPr>
        <p:spPr>
          <a:xfrm>
            <a:off x="4788024" y="4293096"/>
            <a:ext cx="777035" cy="144016"/>
          </a:xfrm>
          <a:prstGeom prst="homePlate">
            <a:avLst/>
          </a:prstGeom>
          <a:solidFill>
            <a:schemeClr val="tx2"/>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prstClr val="white"/>
              </a:solidFill>
            </a:endParaRPr>
          </a:p>
        </p:txBody>
      </p:sp>
      <p:sp>
        <p:nvSpPr>
          <p:cNvPr id="31" name="Pentagone 30"/>
          <p:cNvSpPr/>
          <p:nvPr/>
        </p:nvSpPr>
        <p:spPr>
          <a:xfrm>
            <a:off x="5583440" y="4293096"/>
            <a:ext cx="1312792" cy="144016"/>
          </a:xfrm>
          <a:prstGeom prst="homePlat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
        <p:nvSpPr>
          <p:cNvPr id="32" name="Pentagone 31"/>
          <p:cNvSpPr/>
          <p:nvPr/>
        </p:nvSpPr>
        <p:spPr>
          <a:xfrm>
            <a:off x="6887082" y="4293097"/>
            <a:ext cx="2149414" cy="144015"/>
          </a:xfrm>
          <a:prstGeom prst="homePlat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
        <p:nvSpPr>
          <p:cNvPr id="33" name="Pentagone 32"/>
          <p:cNvSpPr/>
          <p:nvPr/>
        </p:nvSpPr>
        <p:spPr>
          <a:xfrm>
            <a:off x="5873602" y="5015396"/>
            <a:ext cx="1013479" cy="144016"/>
          </a:xfrm>
          <a:prstGeom prst="homePlat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
        <p:nvSpPr>
          <p:cNvPr id="34" name="Pentagone 33"/>
          <p:cNvSpPr/>
          <p:nvPr/>
        </p:nvSpPr>
        <p:spPr>
          <a:xfrm>
            <a:off x="6908091" y="5047986"/>
            <a:ext cx="2149414" cy="144015"/>
          </a:xfrm>
          <a:prstGeom prst="homePlat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
        <p:nvSpPr>
          <p:cNvPr id="35" name="Pentagone 34"/>
          <p:cNvSpPr/>
          <p:nvPr/>
        </p:nvSpPr>
        <p:spPr>
          <a:xfrm>
            <a:off x="7980541" y="6625499"/>
            <a:ext cx="1065557" cy="171201"/>
          </a:xfrm>
          <a:prstGeom prst="homePlate">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dirty="0" smtClean="0">
                <a:solidFill>
                  <a:prstClr val="white"/>
                </a:solidFill>
              </a:rPr>
              <a:t>Vague 2</a:t>
            </a:r>
          </a:p>
        </p:txBody>
      </p:sp>
      <p:sp>
        <p:nvSpPr>
          <p:cNvPr id="36" name="Pentagone 35"/>
          <p:cNvSpPr/>
          <p:nvPr/>
        </p:nvSpPr>
        <p:spPr>
          <a:xfrm>
            <a:off x="5232129" y="3996573"/>
            <a:ext cx="2729660" cy="144016"/>
          </a:xfrm>
          <a:prstGeom prst="homePlate">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050919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normAutofit/>
          </a:bodyPr>
          <a:lstStyle/>
          <a:p>
            <a:r>
              <a:rPr lang="fr-FR" sz="3600" dirty="0" smtClean="0"/>
              <a:t>Merci pour votre attention</a:t>
            </a:r>
            <a:endParaRPr lang="fr-FR" sz="3600" dirty="0"/>
          </a:p>
        </p:txBody>
      </p:sp>
      <p:sp>
        <p:nvSpPr>
          <p:cNvPr id="8" name="Sous-titre 7"/>
          <p:cNvSpPr>
            <a:spLocks noGrp="1"/>
          </p:cNvSpPr>
          <p:nvPr>
            <p:ph type="subTitle" idx="1"/>
          </p:nvPr>
        </p:nvSpPr>
        <p:spPr/>
        <p:txBody>
          <a:bodyPr>
            <a:normAutofit fontScale="77500" lnSpcReduction="20000"/>
          </a:bodyPr>
          <a:lstStyle/>
          <a:p>
            <a:r>
              <a:rPr lang="fr-FR" dirty="0" smtClean="0"/>
              <a:t>Contacts : </a:t>
            </a:r>
            <a:r>
              <a:rPr lang="fr-FR" dirty="0" smtClean="0">
                <a:hlinkClick r:id="rId2"/>
              </a:rPr>
              <a:t>simral@sante-alsace.fr</a:t>
            </a:r>
            <a:r>
              <a:rPr lang="fr-FR" dirty="0" smtClean="0"/>
              <a:t> </a:t>
            </a:r>
          </a:p>
          <a:p>
            <a:r>
              <a:rPr lang="fr-FR" dirty="0" smtClean="0"/>
              <a:t>Christine Lecomte, directeur de projets</a:t>
            </a:r>
          </a:p>
          <a:p>
            <a:r>
              <a:rPr lang="fr-FR" dirty="0" smtClean="0"/>
              <a:t>Alsace e-santé 1,place de l’Hôpital 67000 Strasbourg</a:t>
            </a:r>
          </a:p>
          <a:p>
            <a:r>
              <a:rPr lang="fr-FR" dirty="0" smtClean="0"/>
              <a:t>Bâtiment PGIL 1</a:t>
            </a:r>
            <a:r>
              <a:rPr lang="fr-FR" baseline="30000" dirty="0" smtClean="0"/>
              <a:t>er</a:t>
            </a:r>
            <a:r>
              <a:rPr lang="fr-FR" dirty="0" smtClean="0"/>
              <a:t> étage</a:t>
            </a:r>
          </a:p>
          <a:p>
            <a:r>
              <a:rPr lang="fr-FR" dirty="0" smtClean="0"/>
              <a:t>Tél : 03 88 11 62 38 / 37</a:t>
            </a:r>
            <a:endParaRPr lang="fr-FR" dirty="0"/>
          </a:p>
        </p:txBody>
      </p:sp>
      <p:sp>
        <p:nvSpPr>
          <p:cNvPr id="4" name="Espace réservé de la date 3"/>
          <p:cNvSpPr>
            <a:spLocks noGrp="1"/>
          </p:cNvSpPr>
          <p:nvPr>
            <p:ph type="dt" sz="half" idx="10"/>
          </p:nvPr>
        </p:nvSpPr>
        <p:spPr/>
        <p:txBody>
          <a:bodyPr/>
          <a:lstStyle/>
          <a:p>
            <a:fld id="{9AAB2453-EBEE-4069-B380-3AA7D45050AE}" type="datetime1">
              <a:rPr lang="fr-FR" smtClean="0"/>
              <a:t>28/03/2013</a:t>
            </a:fld>
            <a:endParaRPr lang="fr-FR"/>
          </a:p>
        </p:txBody>
      </p:sp>
      <p:sp>
        <p:nvSpPr>
          <p:cNvPr id="5" name="Espace réservé du pied de page 4"/>
          <p:cNvSpPr>
            <a:spLocks noGrp="1"/>
          </p:cNvSpPr>
          <p:nvPr>
            <p:ph type="ftr" sz="quarter" idx="11"/>
          </p:nvPr>
        </p:nvSpPr>
        <p:spPr/>
        <p:txBody>
          <a:bodyPr/>
          <a:lstStyle/>
          <a:p>
            <a:r>
              <a:rPr lang="fr-FR" smtClean="0"/>
              <a:t>Titre du document</a:t>
            </a:r>
            <a:endParaRPr lang="fr-FR" dirty="0"/>
          </a:p>
        </p:txBody>
      </p:sp>
      <p:sp>
        <p:nvSpPr>
          <p:cNvPr id="6" name="Espace réservé du numéro de diapositive 5"/>
          <p:cNvSpPr>
            <a:spLocks noGrp="1"/>
          </p:cNvSpPr>
          <p:nvPr>
            <p:ph type="sldNum" sz="quarter" idx="12"/>
          </p:nvPr>
        </p:nvSpPr>
        <p:spPr/>
        <p:txBody>
          <a:bodyPr/>
          <a:lstStyle/>
          <a:p>
            <a:fld id="{DB928F08-850E-402B-80C1-6C63EA7440F1}" type="slidenum">
              <a:rPr lang="fr-FR" smtClean="0"/>
              <a:t>17</a:t>
            </a:fld>
            <a:endParaRPr lang="fr-FR"/>
          </a:p>
        </p:txBody>
      </p:sp>
    </p:spTree>
    <p:extLst>
      <p:ext uri="{BB962C8B-B14F-4D97-AF65-F5344CB8AC3E}">
        <p14:creationId xmlns:p14="http://schemas.microsoft.com/office/powerpoint/2010/main" val="289346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Qu’est-ce que SIMRAL</a:t>
            </a:r>
            <a:endParaRPr lang="fr-FR" dirty="0"/>
          </a:p>
        </p:txBody>
      </p:sp>
      <p:sp>
        <p:nvSpPr>
          <p:cNvPr id="3" name="Espace réservé du texte 2"/>
          <p:cNvSpPr>
            <a:spLocks noGrp="1"/>
          </p:cNvSpPr>
          <p:nvPr>
            <p:ph type="subTitle" idx="1"/>
          </p:nvPr>
        </p:nvSpPr>
        <p:spPr/>
        <p:txBody>
          <a:bodyPr/>
          <a:lstStyle/>
          <a:p>
            <a:r>
              <a:rPr lang="fr-FR" dirty="0" smtClean="0"/>
              <a:t>Objectifs et enjeux du projet</a:t>
            </a:r>
            <a:endParaRPr lang="fr-FR" dirty="0"/>
          </a:p>
        </p:txBody>
      </p:sp>
      <p:sp>
        <p:nvSpPr>
          <p:cNvPr id="4" name="Espace réservé de la date 3"/>
          <p:cNvSpPr>
            <a:spLocks noGrp="1"/>
          </p:cNvSpPr>
          <p:nvPr>
            <p:ph type="dt" sz="half" idx="10"/>
          </p:nvPr>
        </p:nvSpPr>
        <p:spPr/>
        <p:txBody>
          <a:bodyPr/>
          <a:lstStyle/>
          <a:p>
            <a:fld id="{51AE35F3-E44F-433D-B3DC-D2A943CB5B91}" type="datetime1">
              <a:rPr lang="fr-FR" smtClean="0"/>
              <a:pPr/>
              <a:t>28/03/2013</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fld id="{2BEE483F-317B-4AA7-A3D6-021B78875847}" type="slidenum">
              <a:rPr lang="fr-FR" smtClean="0"/>
              <a:pPr/>
              <a:t>2</a:t>
            </a:fld>
            <a:endParaRPr lang="fr-FR" dirty="0"/>
          </a:p>
        </p:txBody>
      </p:sp>
    </p:spTree>
    <p:extLst>
      <p:ext uri="{BB962C8B-B14F-4D97-AF65-F5344CB8AC3E}">
        <p14:creationId xmlns:p14="http://schemas.microsoft.com/office/powerpoint/2010/main" val="2661896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2 </a:t>
            </a:r>
            <a:r>
              <a:rPr lang="fr-FR" dirty="0"/>
              <a:t>p</a:t>
            </a:r>
            <a:r>
              <a:rPr lang="fr-FR" dirty="0" smtClean="0"/>
              <a:t>ostulats </a:t>
            </a:r>
            <a:r>
              <a:rPr lang="fr-FR" dirty="0" smtClean="0"/>
              <a:t>forts </a:t>
            </a:r>
            <a:r>
              <a:rPr lang="fr-FR" dirty="0" smtClean="0"/>
              <a:t>pour SIMRAL</a:t>
            </a:r>
            <a:endParaRPr lang="fr-FR" dirty="0"/>
          </a:p>
        </p:txBody>
      </p:sp>
      <p:sp>
        <p:nvSpPr>
          <p:cNvPr id="4" name="Espace réservé du pied de page 3"/>
          <p:cNvSpPr>
            <a:spLocks noGrp="1"/>
          </p:cNvSpPr>
          <p:nvPr>
            <p:ph type="ftr" sz="quarter" idx="11"/>
          </p:nvPr>
        </p:nvSpPr>
        <p:spPr/>
        <p:txBody>
          <a:bodyPr/>
          <a:lstStyle/>
          <a:p>
            <a:pPr>
              <a:defRPr/>
            </a:pPr>
            <a:endParaRPr lang="fr-FR" dirty="0"/>
          </a:p>
        </p:txBody>
      </p:sp>
      <p:sp>
        <p:nvSpPr>
          <p:cNvPr id="11" name="Rectangle 10"/>
          <p:cNvSpPr/>
          <p:nvPr/>
        </p:nvSpPr>
        <p:spPr>
          <a:xfrm>
            <a:off x="1127049" y="1745912"/>
            <a:ext cx="7820101" cy="1015663"/>
          </a:xfrm>
          <a:prstGeom prst="rect">
            <a:avLst/>
          </a:prstGeom>
        </p:spPr>
        <p:txBody>
          <a:bodyPr wrap="square">
            <a:spAutoFit/>
          </a:bodyPr>
          <a:lstStyle/>
          <a:p>
            <a:pPr marL="0" indent="0" algn="just">
              <a:buNone/>
            </a:pPr>
            <a:r>
              <a:rPr lang="fr-FR" sz="2000" dirty="0"/>
              <a:t>Le partage de l’imagerie médicale entre professionnels de santé est un des piliers du développement </a:t>
            </a:r>
            <a:r>
              <a:rPr lang="fr-FR" sz="2000" dirty="0" smtClean="0"/>
              <a:t>des </a:t>
            </a:r>
            <a:r>
              <a:rPr lang="fr-FR" sz="2000" dirty="0"/>
              <a:t>projets de </a:t>
            </a:r>
            <a:r>
              <a:rPr lang="fr-FR" sz="2000" dirty="0" smtClean="0"/>
              <a:t>télémédecine </a:t>
            </a:r>
            <a:r>
              <a:rPr lang="fr-FR" sz="2000" dirty="0"/>
              <a:t>régionaux</a:t>
            </a:r>
          </a:p>
        </p:txBody>
      </p:sp>
      <p:sp>
        <p:nvSpPr>
          <p:cNvPr id="12" name="Rectangle 11"/>
          <p:cNvSpPr/>
          <p:nvPr/>
        </p:nvSpPr>
        <p:spPr>
          <a:xfrm>
            <a:off x="1084519" y="3351289"/>
            <a:ext cx="7820101" cy="1323439"/>
          </a:xfrm>
          <a:prstGeom prst="rect">
            <a:avLst/>
          </a:prstGeom>
        </p:spPr>
        <p:txBody>
          <a:bodyPr wrap="square">
            <a:spAutoFit/>
          </a:bodyPr>
          <a:lstStyle/>
          <a:p>
            <a:pPr algn="just"/>
            <a:r>
              <a:rPr lang="fr-FR" sz="2000" dirty="0" smtClean="0"/>
              <a:t>En </a:t>
            </a:r>
            <a:r>
              <a:rPr lang="fr-FR" sz="2000" dirty="0"/>
              <a:t>mutualisant les systèmes d’information de gestion d’imagerie </a:t>
            </a:r>
            <a:r>
              <a:rPr lang="fr-FR" sz="2000" dirty="0" smtClean="0"/>
              <a:t>médicale en mode « services », </a:t>
            </a:r>
            <a:r>
              <a:rPr lang="fr-FR" sz="2000" dirty="0"/>
              <a:t>le projet SIMRAL rend ces technologies accessibles aux établissements de petite ou moyenne taille et aux professionnels libéraux</a:t>
            </a:r>
          </a:p>
        </p:txBody>
      </p:sp>
      <p:sp>
        <p:nvSpPr>
          <p:cNvPr id="13" name="Rectangle 12"/>
          <p:cNvSpPr/>
          <p:nvPr/>
        </p:nvSpPr>
        <p:spPr>
          <a:xfrm>
            <a:off x="0" y="1592023"/>
            <a:ext cx="1099981" cy="1323439"/>
          </a:xfrm>
          <a:prstGeom prst="rect">
            <a:avLst/>
          </a:prstGeom>
        </p:spPr>
        <p:txBody>
          <a:bodyPr wrap="none">
            <a:spAutoFit/>
          </a:bodyPr>
          <a:lstStyle/>
          <a:p>
            <a:pPr marL="0" indent="0">
              <a:buNone/>
            </a:pPr>
            <a:r>
              <a:rPr lang="fr-FR" sz="8000" dirty="0">
                <a:solidFill>
                  <a:srgbClr val="9B0057"/>
                </a:solidFill>
                <a:sym typeface="Wingdings"/>
              </a:rPr>
              <a:t></a:t>
            </a:r>
          </a:p>
        </p:txBody>
      </p:sp>
      <p:sp>
        <p:nvSpPr>
          <p:cNvPr id="14" name="Rectangle 13"/>
          <p:cNvSpPr/>
          <p:nvPr/>
        </p:nvSpPr>
        <p:spPr>
          <a:xfrm>
            <a:off x="27068" y="3151770"/>
            <a:ext cx="1099981" cy="1323439"/>
          </a:xfrm>
          <a:prstGeom prst="rect">
            <a:avLst/>
          </a:prstGeom>
        </p:spPr>
        <p:txBody>
          <a:bodyPr wrap="none">
            <a:spAutoFit/>
          </a:bodyPr>
          <a:lstStyle/>
          <a:p>
            <a:pPr marL="0" indent="0">
              <a:buNone/>
            </a:pPr>
            <a:r>
              <a:rPr lang="fr-FR" sz="8000" dirty="0">
                <a:solidFill>
                  <a:srgbClr val="9B0057"/>
                </a:solidFill>
                <a:sym typeface="Wingdings"/>
              </a:rPr>
              <a:t></a:t>
            </a:r>
            <a:endParaRPr lang="fr-FR" sz="8000" dirty="0"/>
          </a:p>
        </p:txBody>
      </p:sp>
    </p:spTree>
    <p:extLst>
      <p:ext uri="{BB962C8B-B14F-4D97-AF65-F5344CB8AC3E}">
        <p14:creationId xmlns:p14="http://schemas.microsoft.com/office/powerpoint/2010/main" val="3320390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Cadre juridique </a:t>
            </a:r>
            <a:r>
              <a:rPr lang="fr-FR" sz="2800" dirty="0" smtClean="0"/>
              <a:t>et organisationnel</a:t>
            </a:r>
            <a:endParaRPr lang="fr-FR" sz="2800" dirty="0"/>
          </a:p>
        </p:txBody>
      </p:sp>
      <p:sp>
        <p:nvSpPr>
          <p:cNvPr id="3" name="Espace réservé du contenu 2"/>
          <p:cNvSpPr>
            <a:spLocks noGrp="1"/>
          </p:cNvSpPr>
          <p:nvPr>
            <p:ph idx="1"/>
          </p:nvPr>
        </p:nvSpPr>
        <p:spPr/>
        <p:txBody>
          <a:bodyPr>
            <a:normAutofit fontScale="70000" lnSpcReduction="20000"/>
          </a:bodyPr>
          <a:lstStyle/>
          <a:p>
            <a:r>
              <a:rPr lang="fr-FR" dirty="0" smtClean="0"/>
              <a:t>Impulsé par l’ARS Alsace et porté par Alsace e-santé</a:t>
            </a:r>
          </a:p>
          <a:p>
            <a:r>
              <a:rPr lang="fr-FR" dirty="0" smtClean="0"/>
              <a:t>Inscrit au Programme Régional de Télémédecine </a:t>
            </a:r>
          </a:p>
          <a:p>
            <a:r>
              <a:rPr lang="fr-FR" dirty="0" smtClean="0"/>
              <a:t>Groupement de commande (GC) de 53 membres, Alsace e-santé étant coordonnateur</a:t>
            </a:r>
          </a:p>
          <a:p>
            <a:r>
              <a:rPr lang="fr-FR" dirty="0"/>
              <a:t>Lancé de manière opérationnelle en Décembre 2011</a:t>
            </a:r>
          </a:p>
          <a:p>
            <a:r>
              <a:rPr lang="fr-FR" dirty="0" smtClean="0"/>
              <a:t>Les instances organisationnelles</a:t>
            </a:r>
          </a:p>
          <a:p>
            <a:pPr lvl="1"/>
            <a:r>
              <a:rPr lang="fr-FR" dirty="0" smtClean="0"/>
              <a:t>Assemblée Générale du GC </a:t>
            </a:r>
            <a:r>
              <a:rPr lang="fr-FR" dirty="0" smtClean="0">
                <a:sym typeface="Wingdings" pitchFamily="2" charset="2"/>
              </a:rPr>
              <a:t> </a:t>
            </a:r>
            <a:r>
              <a:rPr lang="fr-FR" dirty="0" smtClean="0"/>
              <a:t>instance stratégique et décisionnelle</a:t>
            </a:r>
          </a:p>
          <a:p>
            <a:pPr lvl="1"/>
            <a:endParaRPr lang="fr-FR" dirty="0"/>
          </a:p>
          <a:p>
            <a:pPr lvl="1"/>
            <a:r>
              <a:rPr lang="fr-FR" dirty="0" smtClean="0"/>
              <a:t>Commission </a:t>
            </a:r>
            <a:r>
              <a:rPr lang="fr-FR" dirty="0" smtClean="0"/>
              <a:t>Technique du GC </a:t>
            </a:r>
            <a:r>
              <a:rPr lang="fr-FR" dirty="0" smtClean="0">
                <a:sym typeface="Wingdings" pitchFamily="2" charset="2"/>
              </a:rPr>
              <a:t> </a:t>
            </a:r>
            <a:r>
              <a:rPr lang="fr-FR" dirty="0" smtClean="0">
                <a:sym typeface="Wingdings" pitchFamily="2" charset="2"/>
              </a:rPr>
              <a:t>avis consultatif </a:t>
            </a:r>
            <a:r>
              <a:rPr lang="fr-FR" dirty="0" smtClean="0">
                <a:sym typeface="Wingdings" pitchFamily="2" charset="2"/>
              </a:rPr>
              <a:t>multidisciplinaire,</a:t>
            </a:r>
            <a:r>
              <a:rPr lang="fr-FR" dirty="0" smtClean="0">
                <a:sym typeface="Wingdings" pitchFamily="2" charset="2"/>
              </a:rPr>
              <a:t/>
            </a:r>
            <a:br>
              <a:rPr lang="fr-FR" dirty="0" smtClean="0">
                <a:sym typeface="Wingdings" pitchFamily="2" charset="2"/>
              </a:rPr>
            </a:br>
            <a:r>
              <a:rPr lang="fr-FR" dirty="0" smtClean="0">
                <a:sym typeface="Wingdings" pitchFamily="2" charset="2"/>
              </a:rPr>
              <a:t>cheville </a:t>
            </a:r>
            <a:r>
              <a:rPr lang="fr-FR" dirty="0" smtClean="0">
                <a:sym typeface="Wingdings" pitchFamily="2" charset="2"/>
              </a:rPr>
              <a:t>ouvrière et trait d’union entre </a:t>
            </a:r>
            <a:r>
              <a:rPr lang="fr-FR" dirty="0" smtClean="0">
                <a:sym typeface="Wingdings" pitchFamily="2" charset="2"/>
              </a:rPr>
              <a:t>l’AG et </a:t>
            </a:r>
            <a:r>
              <a:rPr lang="fr-FR" dirty="0" smtClean="0">
                <a:sym typeface="Wingdings" pitchFamily="2" charset="2"/>
              </a:rPr>
              <a:t>l’équipe </a:t>
            </a:r>
            <a:r>
              <a:rPr lang="fr-FR" dirty="0" smtClean="0">
                <a:sym typeface="Wingdings" pitchFamily="2" charset="2"/>
              </a:rPr>
              <a:t>projet</a:t>
            </a:r>
            <a:endParaRPr lang="fr-FR" dirty="0" smtClean="0">
              <a:sym typeface="Wingdings" pitchFamily="2" charset="2"/>
            </a:endParaRPr>
          </a:p>
          <a:p>
            <a:pPr lvl="1"/>
            <a:endParaRPr lang="fr-FR" dirty="0" smtClean="0"/>
          </a:p>
          <a:p>
            <a:pPr lvl="1"/>
            <a:r>
              <a:rPr lang="fr-FR" dirty="0" smtClean="0"/>
              <a:t>Groupes </a:t>
            </a:r>
            <a:r>
              <a:rPr lang="fr-FR" dirty="0" smtClean="0"/>
              <a:t>de Travail Thématiques </a:t>
            </a:r>
            <a:r>
              <a:rPr lang="fr-FR" dirty="0" smtClean="0">
                <a:sym typeface="Wingdings" pitchFamily="2" charset="2"/>
              </a:rPr>
              <a:t> implications des professionnels sur différents sujets médicaux, SI, juridique, </a:t>
            </a:r>
            <a:r>
              <a:rPr lang="fr-FR" dirty="0" smtClean="0">
                <a:sym typeface="Wingdings" pitchFamily="2" charset="2"/>
              </a:rPr>
              <a:t>économique</a:t>
            </a:r>
            <a:endParaRPr lang="fr-FR" dirty="0">
              <a:sym typeface="Wingdings" pitchFamily="2" charset="2"/>
            </a:endParaRPr>
          </a:p>
          <a:p>
            <a:pPr lvl="1"/>
            <a:endParaRPr lang="fr-FR" dirty="0">
              <a:sym typeface="Wingdings" pitchFamily="2" charset="2"/>
            </a:endParaRPr>
          </a:p>
          <a:p>
            <a:pPr lvl="1"/>
            <a:r>
              <a:rPr lang="fr-FR" dirty="0" smtClean="0">
                <a:sym typeface="Wingdings" pitchFamily="2" charset="2"/>
              </a:rPr>
              <a:t>Comité projet  instance de gestion opérationnelle du projet</a:t>
            </a:r>
            <a:endParaRPr lang="fr-FR" dirty="0" smtClean="0"/>
          </a:p>
        </p:txBody>
      </p:sp>
    </p:spTree>
    <p:extLst>
      <p:ext uri="{BB962C8B-B14F-4D97-AF65-F5344CB8AC3E}">
        <p14:creationId xmlns:p14="http://schemas.microsoft.com/office/powerpoint/2010/main" val="418374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6"/>
          <p:cNvSpPr>
            <a:spLocks noGrp="1"/>
          </p:cNvSpPr>
          <p:nvPr>
            <p:ph type="title"/>
          </p:nvPr>
        </p:nvSpPr>
        <p:spPr/>
        <p:txBody>
          <a:bodyPr>
            <a:normAutofit/>
          </a:bodyPr>
          <a:lstStyle/>
          <a:p>
            <a:r>
              <a:rPr lang="fr-FR" sz="2800" dirty="0"/>
              <a:t>Caractéristiques de </a:t>
            </a:r>
            <a:r>
              <a:rPr lang="fr-FR" sz="2800" dirty="0" smtClean="0"/>
              <a:t>SIMRAL</a:t>
            </a:r>
            <a:endParaRPr lang="fr-FR" dirty="0"/>
          </a:p>
        </p:txBody>
      </p:sp>
      <p:sp>
        <p:nvSpPr>
          <p:cNvPr id="5" name="Espace réservé du contenu 4"/>
          <p:cNvSpPr>
            <a:spLocks noGrp="1"/>
          </p:cNvSpPr>
          <p:nvPr>
            <p:ph idx="1"/>
          </p:nvPr>
        </p:nvSpPr>
        <p:spPr/>
        <p:txBody>
          <a:bodyPr>
            <a:normAutofit/>
          </a:bodyPr>
          <a:lstStyle/>
          <a:p>
            <a:pPr marL="0" indent="0">
              <a:buNone/>
            </a:pPr>
            <a:r>
              <a:rPr lang="fr-FR" sz="2400" dirty="0"/>
              <a:t>Un bouquet de services </a:t>
            </a:r>
            <a:r>
              <a:rPr lang="fr-FR" sz="2400" dirty="0" smtClean="0"/>
              <a:t>pour </a:t>
            </a:r>
            <a:r>
              <a:rPr lang="fr-FR" sz="2400" dirty="0"/>
              <a:t>l’imagerie médicale en Alsace</a:t>
            </a:r>
          </a:p>
          <a:p>
            <a:pPr marL="0" indent="0">
              <a:buNone/>
            </a:pPr>
            <a:endParaRPr lang="fr-FR" sz="2400" dirty="0"/>
          </a:p>
        </p:txBody>
      </p:sp>
      <p:grpSp>
        <p:nvGrpSpPr>
          <p:cNvPr id="3" name="Groupe 2"/>
          <p:cNvGrpSpPr/>
          <p:nvPr/>
        </p:nvGrpSpPr>
        <p:grpSpPr>
          <a:xfrm>
            <a:off x="467544" y="2780928"/>
            <a:ext cx="8064896" cy="3725119"/>
            <a:chOff x="1524000" y="2011160"/>
            <a:chExt cx="6096000" cy="4494887"/>
          </a:xfrm>
        </p:grpSpPr>
        <p:graphicFrame>
          <p:nvGraphicFramePr>
            <p:cNvPr id="4" name="Diagramme 3"/>
            <p:cNvGraphicFramePr/>
            <p:nvPr>
              <p:extLst>
                <p:ext uri="{D42A27DB-BD31-4B8C-83A1-F6EECF244321}">
                  <p14:modId xmlns:p14="http://schemas.microsoft.com/office/powerpoint/2010/main" val="1336249486"/>
                </p:ext>
              </p:extLst>
            </p:nvPr>
          </p:nvGraphicFramePr>
          <p:xfrm>
            <a:off x="1524000" y="20111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3587625" y="6075160"/>
              <a:ext cx="2060179" cy="430887"/>
            </a:xfrm>
            <a:prstGeom prst="rect">
              <a:avLst/>
            </a:prstGeom>
            <a:noFill/>
          </p:spPr>
          <p:txBody>
            <a:bodyPr wrap="none" rtlCol="0">
              <a:spAutoFit/>
            </a:bodyPr>
            <a:lstStyle/>
            <a:p>
              <a:pPr lvl="0" algn="ctr"/>
              <a:r>
                <a:rPr lang="fr-FR" sz="1100" dirty="0">
                  <a:solidFill>
                    <a:schemeClr val="bg2">
                      <a:lumMod val="25000"/>
                    </a:schemeClr>
                  </a:solidFill>
                </a:rPr>
                <a:t>Services d’imagerie médicale </a:t>
              </a:r>
              <a:endParaRPr lang="fr-FR" sz="1100" dirty="0" smtClean="0">
                <a:solidFill>
                  <a:schemeClr val="bg2">
                    <a:lumMod val="25000"/>
                  </a:schemeClr>
                </a:solidFill>
              </a:endParaRPr>
            </a:p>
            <a:p>
              <a:pPr lvl="0" algn="ctr"/>
              <a:r>
                <a:rPr lang="fr-FR" sz="1100" dirty="0" smtClean="0">
                  <a:solidFill>
                    <a:schemeClr val="bg2">
                      <a:lumMod val="25000"/>
                    </a:schemeClr>
                  </a:solidFill>
                </a:rPr>
                <a:t>pour </a:t>
              </a:r>
              <a:r>
                <a:rPr lang="fr-FR" sz="1100" dirty="0">
                  <a:solidFill>
                    <a:schemeClr val="bg2">
                      <a:lumMod val="25000"/>
                    </a:schemeClr>
                  </a:solidFill>
                </a:rPr>
                <a:t>la région </a:t>
              </a:r>
              <a:r>
                <a:rPr lang="fr-FR" sz="1100" dirty="0" smtClean="0">
                  <a:solidFill>
                    <a:schemeClr val="bg2">
                      <a:lumMod val="25000"/>
                    </a:schemeClr>
                  </a:solidFill>
                </a:rPr>
                <a:t>Alsace</a:t>
              </a:r>
              <a:endParaRPr lang="fr-FR" sz="1100" dirty="0">
                <a:solidFill>
                  <a:schemeClr val="bg2">
                    <a:lumMod val="25000"/>
                  </a:schemeClr>
                </a:solidFill>
              </a:endParaRPr>
            </a:p>
          </p:txBody>
        </p:sp>
      </p:grpSp>
    </p:spTree>
    <p:extLst>
      <p:ext uri="{BB962C8B-B14F-4D97-AF65-F5344CB8AC3E}">
        <p14:creationId xmlns:p14="http://schemas.microsoft.com/office/powerpoint/2010/main" val="1526165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mtClean="0"/>
              <a:t>Les 3 volets du dispositif cible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2475670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639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r>
              <a:rPr lang="fr-FR" smtClean="0">
                <a:ea typeface="ＭＳ Ｐゴシック" pitchFamily="34" charset="-128"/>
                <a:cs typeface="Arial" charset="0"/>
              </a:rPr>
              <a:t>Enjeux et bénéfices attendus</a:t>
            </a:r>
          </a:p>
        </p:txBody>
      </p:sp>
      <p:sp>
        <p:nvSpPr>
          <p:cNvPr id="22531" name="Espace réservé du contenu 3"/>
          <p:cNvSpPr>
            <a:spLocks noGrp="1"/>
          </p:cNvSpPr>
          <p:nvPr>
            <p:ph idx="1"/>
          </p:nvPr>
        </p:nvSpPr>
        <p:spPr/>
        <p:txBody>
          <a:bodyPr>
            <a:normAutofit fontScale="92500" lnSpcReduction="10000"/>
          </a:bodyPr>
          <a:lstStyle/>
          <a:p>
            <a:pPr>
              <a:buFont typeface="Arial" charset="0"/>
              <a:buChar char="•"/>
            </a:pPr>
            <a:r>
              <a:rPr lang="fr-FR" smtClean="0">
                <a:ea typeface="ＭＳ Ｐゴシック" pitchFamily="34" charset="-128"/>
                <a:cs typeface="Arial" charset="0"/>
              </a:rPr>
              <a:t>Eviter la redondance d’examens …</a:t>
            </a:r>
          </a:p>
          <a:p>
            <a:pPr>
              <a:buFont typeface="Arial" charset="0"/>
              <a:buChar char="•"/>
            </a:pPr>
            <a:endParaRPr lang="fr-FR" smtClean="0">
              <a:ea typeface="ＭＳ Ｐゴシック" pitchFamily="34" charset="-128"/>
              <a:cs typeface="Arial" charset="0"/>
            </a:endParaRPr>
          </a:p>
          <a:p>
            <a:pPr>
              <a:buFont typeface="Arial" charset="0"/>
              <a:buChar char="•"/>
            </a:pPr>
            <a:r>
              <a:rPr lang="fr-FR" smtClean="0">
                <a:ea typeface="ＭＳ Ｐゴシック" pitchFamily="34" charset="-128"/>
                <a:cs typeface="Arial" charset="0"/>
              </a:rPr>
              <a:t>Améliorer le suivi thérapeutique …</a:t>
            </a:r>
          </a:p>
          <a:p>
            <a:pPr>
              <a:buFont typeface="Arial" charset="0"/>
              <a:buChar char="•"/>
            </a:pPr>
            <a:endParaRPr lang="fr-FR" smtClean="0">
              <a:ea typeface="ＭＳ Ｐゴシック" pitchFamily="34" charset="-128"/>
              <a:cs typeface="Arial" charset="0"/>
            </a:endParaRPr>
          </a:p>
          <a:p>
            <a:pPr>
              <a:buFont typeface="Arial" charset="0"/>
              <a:buChar char="•"/>
            </a:pPr>
            <a:r>
              <a:rPr lang="fr-FR" smtClean="0">
                <a:ea typeface="ＭＳ Ｐゴシック" pitchFamily="34" charset="-128"/>
                <a:cs typeface="Arial" charset="0"/>
              </a:rPr>
              <a:t>Favoriser les seconds avis et concertations interdisciplinaires …</a:t>
            </a:r>
          </a:p>
          <a:p>
            <a:pPr>
              <a:buFont typeface="Arial" charset="0"/>
              <a:buChar char="•"/>
            </a:pPr>
            <a:endParaRPr lang="fr-FR" smtClean="0">
              <a:ea typeface="ＭＳ Ｐゴシック" pitchFamily="34" charset="-128"/>
              <a:cs typeface="Arial" charset="0"/>
            </a:endParaRPr>
          </a:p>
          <a:p>
            <a:pPr>
              <a:buFont typeface="Arial" charset="0"/>
              <a:buChar char="•"/>
            </a:pPr>
            <a:r>
              <a:rPr lang="fr-FR" smtClean="0">
                <a:ea typeface="ＭＳ Ｐゴシック" pitchFamily="34" charset="-128"/>
                <a:cs typeface="Arial" charset="0"/>
              </a:rPr>
              <a:t>Augmenter les chances du patient lors de prise en charge des AVC en phase aiguë </a:t>
            </a:r>
          </a:p>
          <a:p>
            <a:pPr>
              <a:buFont typeface="Arial" charset="0"/>
              <a:buChar char="•"/>
            </a:pPr>
            <a:endParaRPr lang="fr-FR" smtClean="0">
              <a:ea typeface="ＭＳ Ｐゴシック" pitchFamily="34" charset="-128"/>
              <a:cs typeface="Arial" charset="0"/>
            </a:endParaRPr>
          </a:p>
        </p:txBody>
      </p:sp>
    </p:spTree>
    <p:extLst>
      <p:ext uri="{BB962C8B-B14F-4D97-AF65-F5344CB8AC3E}">
        <p14:creationId xmlns:p14="http://schemas.microsoft.com/office/powerpoint/2010/main" val="273518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1000"/>
                                        <p:tgtEl>
                                          <p:spTgt spid="22531">
                                            <p:txEl>
                                              <p:pRg st="0" end="0"/>
                                            </p:txEl>
                                          </p:spTgt>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animEffect transition="in" filter="wipe(down)">
                                      <p:cBhvr>
                                        <p:cTn id="11" dur="1000"/>
                                        <p:tgtEl>
                                          <p:spTgt spid="22531">
                                            <p:txEl>
                                              <p:pRg st="2" end="2"/>
                                            </p:txEl>
                                          </p:spTgt>
                                        </p:tgtEl>
                                      </p:cBhvr>
                                    </p:animEffect>
                                  </p:childTnLst>
                                </p:cTn>
                              </p:par>
                            </p:childTnLst>
                          </p:cTn>
                        </p:par>
                        <p:par>
                          <p:cTn id="12" fill="hold" nodeType="afterGroup">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animEffect transition="in" filter="wipe(down)">
                                      <p:cBhvr>
                                        <p:cTn id="15" dur="1000"/>
                                        <p:tgtEl>
                                          <p:spTgt spid="22531">
                                            <p:txEl>
                                              <p:pRg st="4" end="4"/>
                                            </p:txEl>
                                          </p:spTgt>
                                        </p:tgtEl>
                                      </p:cBhvr>
                                    </p:animEffect>
                                  </p:childTnLst>
                                </p:cTn>
                              </p:par>
                            </p:childTnLst>
                          </p:cTn>
                        </p:par>
                        <p:par>
                          <p:cTn id="16" fill="hold" nodeType="afterGroup">
                            <p:stCondLst>
                              <p:cond delay="3000"/>
                            </p:stCondLst>
                            <p:childTnLst>
                              <p:par>
                                <p:cTn id="17" presetID="22" presetClass="entr" presetSubtype="4" fill="hold" grpId="0" nodeType="afterEffect">
                                  <p:stCondLst>
                                    <p:cond delay="0"/>
                                  </p:stCondLst>
                                  <p:childTnLst>
                                    <p:set>
                                      <p:cBhvr>
                                        <p:cTn id="18" dur="1" fill="hold">
                                          <p:stCondLst>
                                            <p:cond delay="0"/>
                                          </p:stCondLst>
                                        </p:cTn>
                                        <p:tgtEl>
                                          <p:spTgt spid="22531">
                                            <p:txEl>
                                              <p:pRg st="6" end="6"/>
                                            </p:txEl>
                                          </p:spTgt>
                                        </p:tgtEl>
                                        <p:attrNameLst>
                                          <p:attrName>style.visibility</p:attrName>
                                        </p:attrNameLst>
                                      </p:cBhvr>
                                      <p:to>
                                        <p:strVal val="visible"/>
                                      </p:to>
                                    </p:set>
                                    <p:animEffect transition="in" filter="wipe(down)">
                                      <p:cBhvr>
                                        <p:cTn id="19" dur="10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Quels usages</a:t>
            </a:r>
            <a:endParaRPr lang="fr-FR" dirty="0"/>
          </a:p>
        </p:txBody>
      </p:sp>
      <p:sp>
        <p:nvSpPr>
          <p:cNvPr id="3" name="Espace réservé du texte 2"/>
          <p:cNvSpPr>
            <a:spLocks noGrp="1"/>
          </p:cNvSpPr>
          <p:nvPr>
            <p:ph type="subTitle" idx="1"/>
          </p:nvPr>
        </p:nvSpPr>
        <p:spPr/>
        <p:txBody>
          <a:bodyPr/>
          <a:lstStyle/>
          <a:p>
            <a:r>
              <a:rPr lang="fr-FR" dirty="0" smtClean="0"/>
              <a:t>Enjeux particuliers liés à l’identitovigilance</a:t>
            </a:r>
            <a:endParaRPr lang="fr-FR" dirty="0"/>
          </a:p>
        </p:txBody>
      </p:sp>
      <p:sp>
        <p:nvSpPr>
          <p:cNvPr id="4" name="Espace réservé de la date 3"/>
          <p:cNvSpPr>
            <a:spLocks noGrp="1"/>
          </p:cNvSpPr>
          <p:nvPr>
            <p:ph type="dt" sz="half" idx="10"/>
          </p:nvPr>
        </p:nvSpPr>
        <p:spPr/>
        <p:txBody>
          <a:bodyPr/>
          <a:lstStyle/>
          <a:p>
            <a:fld id="{51AE35F3-E44F-433D-B3DC-D2A943CB5B91}" type="datetime1">
              <a:rPr lang="fr-FR" smtClean="0"/>
              <a:pPr/>
              <a:t>28/03/2013</a:t>
            </a:fld>
            <a:endParaRPr lang="fr-FR" dirty="0"/>
          </a:p>
        </p:txBody>
      </p:sp>
      <p:sp>
        <p:nvSpPr>
          <p:cNvPr id="5" name="Espace réservé du pied de page 4"/>
          <p:cNvSpPr>
            <a:spLocks noGrp="1"/>
          </p:cNvSpPr>
          <p:nvPr>
            <p:ph type="ftr" sz="quarter" idx="11"/>
          </p:nvPr>
        </p:nvSpPr>
        <p:spPr/>
        <p:txBody>
          <a:bodyPr/>
          <a:lstStyle/>
          <a:p>
            <a:pPr>
              <a:defRPr/>
            </a:pPr>
            <a:endParaRPr lang="fr-FR" dirty="0"/>
          </a:p>
        </p:txBody>
      </p:sp>
      <p:sp>
        <p:nvSpPr>
          <p:cNvPr id="6" name="Espace réservé du numéro de diapositive 5"/>
          <p:cNvSpPr>
            <a:spLocks noGrp="1"/>
          </p:cNvSpPr>
          <p:nvPr>
            <p:ph type="sldNum" sz="quarter" idx="12"/>
          </p:nvPr>
        </p:nvSpPr>
        <p:spPr/>
        <p:txBody>
          <a:bodyPr/>
          <a:lstStyle/>
          <a:p>
            <a:fld id="{2BEE483F-317B-4AA7-A3D6-021B78875847}" type="slidenum">
              <a:rPr lang="fr-FR" smtClean="0"/>
              <a:pPr/>
              <a:t>8</a:t>
            </a:fld>
            <a:endParaRPr lang="fr-FR" dirty="0"/>
          </a:p>
        </p:txBody>
      </p:sp>
    </p:spTree>
    <p:extLst>
      <p:ext uri="{BB962C8B-B14F-4D97-AF65-F5344CB8AC3E}">
        <p14:creationId xmlns:p14="http://schemas.microsoft.com/office/powerpoint/2010/main" val="22434466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normAutofit fontScale="90000"/>
          </a:bodyPr>
          <a:lstStyle/>
          <a:p>
            <a:r>
              <a:rPr lang="fr-FR" smtClean="0">
                <a:ea typeface="ＭＳ Ｐゴシック" pitchFamily="34" charset="-128"/>
                <a:cs typeface="Arial" charset="0"/>
              </a:rPr>
              <a:t>Eviter la redondance d’examens</a:t>
            </a:r>
          </a:p>
        </p:txBody>
      </p:sp>
      <p:sp>
        <p:nvSpPr>
          <p:cNvPr id="644" name="Rectangle 643"/>
          <p:cNvSpPr/>
          <p:nvPr/>
        </p:nvSpPr>
        <p:spPr>
          <a:xfrm>
            <a:off x="0" y="1773238"/>
            <a:ext cx="9144000" cy="6140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45" name="Triangle isocèle 644"/>
          <p:cNvSpPr/>
          <p:nvPr/>
        </p:nvSpPr>
        <p:spPr>
          <a:xfrm rot="20169693">
            <a:off x="473075" y="5227638"/>
            <a:ext cx="768350" cy="1666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6629" name="Groupe 1334"/>
          <p:cNvGrpSpPr>
            <a:grpSpLocks/>
          </p:cNvGrpSpPr>
          <p:nvPr/>
        </p:nvGrpSpPr>
        <p:grpSpPr bwMode="auto">
          <a:xfrm rot="-1320019">
            <a:off x="620713" y="5343525"/>
            <a:ext cx="823912" cy="493713"/>
            <a:chOff x="755576" y="4285340"/>
            <a:chExt cx="823742" cy="586990"/>
          </a:xfrm>
        </p:grpSpPr>
        <p:grpSp>
          <p:nvGrpSpPr>
            <p:cNvPr id="26940" name="Groupe 781"/>
            <p:cNvGrpSpPr>
              <a:grpSpLocks/>
            </p:cNvGrpSpPr>
            <p:nvPr/>
          </p:nvGrpSpPr>
          <p:grpSpPr bwMode="auto">
            <a:xfrm>
              <a:off x="755576" y="4285340"/>
              <a:ext cx="823742" cy="586990"/>
              <a:chOff x="4002089" y="4719935"/>
              <a:chExt cx="1336675" cy="952500"/>
            </a:xfrm>
          </p:grpSpPr>
          <p:sp>
            <p:nvSpPr>
              <p:cNvPr id="26950" name="Freeform 15"/>
              <p:cNvSpPr>
                <a:spLocks/>
              </p:cNvSpPr>
              <p:nvPr/>
            </p:nvSpPr>
            <p:spPr bwMode="auto">
              <a:xfrm>
                <a:off x="4033839" y="4748510"/>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51" name="Freeform 16"/>
              <p:cNvSpPr>
                <a:spLocks/>
              </p:cNvSpPr>
              <p:nvPr/>
            </p:nvSpPr>
            <p:spPr bwMode="auto">
              <a:xfrm>
                <a:off x="4087814" y="4819948"/>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52" name="Freeform 17"/>
              <p:cNvSpPr>
                <a:spLocks/>
              </p:cNvSpPr>
              <p:nvPr/>
            </p:nvSpPr>
            <p:spPr bwMode="auto">
              <a:xfrm>
                <a:off x="4732339" y="5069185"/>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53" name="Freeform 18"/>
              <p:cNvSpPr>
                <a:spLocks/>
              </p:cNvSpPr>
              <p:nvPr/>
            </p:nvSpPr>
            <p:spPr bwMode="auto">
              <a:xfrm>
                <a:off x="4133851" y="4869160"/>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54" name="Freeform 174"/>
              <p:cNvSpPr>
                <a:spLocks/>
              </p:cNvSpPr>
              <p:nvPr/>
            </p:nvSpPr>
            <p:spPr bwMode="auto">
              <a:xfrm>
                <a:off x="4002089" y="4719935"/>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26941" name="Groupe 787"/>
            <p:cNvGrpSpPr>
              <a:grpSpLocks/>
            </p:cNvGrpSpPr>
            <p:nvPr/>
          </p:nvGrpSpPr>
          <p:grpSpPr bwMode="auto">
            <a:xfrm rot="5400000">
              <a:off x="918050" y="4254069"/>
              <a:ext cx="440298" cy="637015"/>
              <a:chOff x="4323899" y="3906427"/>
              <a:chExt cx="332470" cy="481012"/>
            </a:xfrm>
          </p:grpSpPr>
          <p:sp>
            <p:nvSpPr>
              <p:cNvPr id="26942" name="Freeform 6"/>
              <p:cNvSpPr>
                <a:spLocks/>
              </p:cNvSpPr>
              <p:nvPr/>
            </p:nvSpPr>
            <p:spPr bwMode="auto">
              <a:xfrm>
                <a:off x="4323899" y="3906427"/>
                <a:ext cx="277813" cy="481012"/>
              </a:xfrm>
              <a:custGeom>
                <a:avLst/>
                <a:gdLst>
                  <a:gd name="T0" fmla="*/ 0 w 175"/>
                  <a:gd name="T1" fmla="*/ 2147483647 h 303"/>
                  <a:gd name="T2" fmla="*/ 2147483647 w 175"/>
                  <a:gd name="T3" fmla="*/ 2147483647 h 303"/>
                  <a:gd name="T4" fmla="*/ 2147483647 w 175"/>
                  <a:gd name="T5" fmla="*/ 2147483647 h 303"/>
                  <a:gd name="T6" fmla="*/ 2147483647 w 175"/>
                  <a:gd name="T7" fmla="*/ 2147483647 h 303"/>
                  <a:gd name="T8" fmla="*/ 2147483647 w 175"/>
                  <a:gd name="T9" fmla="*/ 2147483647 h 303"/>
                  <a:gd name="T10" fmla="*/ 2147483647 w 175"/>
                  <a:gd name="T11" fmla="*/ 2147483647 h 303"/>
                  <a:gd name="T12" fmla="*/ 2147483647 w 175"/>
                  <a:gd name="T13" fmla="*/ 0 h 303"/>
                  <a:gd name="T14" fmla="*/ 2147483647 w 175"/>
                  <a:gd name="T15" fmla="*/ 2147483647 h 303"/>
                  <a:gd name="T16" fmla="*/ 0 w 175"/>
                  <a:gd name="T17" fmla="*/ 2147483647 h 303"/>
                  <a:gd name="T18" fmla="*/ 0 w 175"/>
                  <a:gd name="T19" fmla="*/ 2147483647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303"/>
                  <a:gd name="T32" fmla="*/ 175 w 175"/>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303">
                    <a:moveTo>
                      <a:pt x="0" y="16"/>
                    </a:moveTo>
                    <a:lnTo>
                      <a:pt x="2" y="146"/>
                    </a:lnTo>
                    <a:lnTo>
                      <a:pt x="11" y="303"/>
                    </a:lnTo>
                    <a:lnTo>
                      <a:pt x="72" y="288"/>
                    </a:lnTo>
                    <a:lnTo>
                      <a:pt x="110" y="160"/>
                    </a:lnTo>
                    <a:lnTo>
                      <a:pt x="175" y="52"/>
                    </a:lnTo>
                    <a:lnTo>
                      <a:pt x="175" y="0"/>
                    </a:lnTo>
                    <a:lnTo>
                      <a:pt x="54" y="7"/>
                    </a:lnTo>
                    <a:lnTo>
                      <a:pt x="0"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43" name="Freeform 38"/>
              <p:cNvSpPr>
                <a:spLocks/>
              </p:cNvSpPr>
              <p:nvPr/>
            </p:nvSpPr>
            <p:spPr bwMode="auto">
              <a:xfrm>
                <a:off x="4447157" y="3953693"/>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44" name="Freeform 39"/>
              <p:cNvSpPr>
                <a:spLocks/>
              </p:cNvSpPr>
              <p:nvPr/>
            </p:nvSpPr>
            <p:spPr bwMode="auto">
              <a:xfrm>
                <a:off x="4447157" y="4093393"/>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52" name="Freeform 40"/>
              <p:cNvSpPr>
                <a:spLocks/>
              </p:cNvSpPr>
              <p:nvPr/>
            </p:nvSpPr>
            <p:spPr bwMode="auto">
              <a:xfrm>
                <a:off x="4427737" y="4248909"/>
                <a:ext cx="223757" cy="122245"/>
              </a:xfrm>
              <a:custGeom>
                <a:avLst/>
                <a:gdLst>
                  <a:gd name="T0" fmla="*/ 0 w 88"/>
                  <a:gd name="T1" fmla="*/ 7 h 58"/>
                  <a:gd name="T2" fmla="*/ 5 w 88"/>
                  <a:gd name="T3" fmla="*/ 58 h 58"/>
                  <a:gd name="T4" fmla="*/ 88 w 88"/>
                  <a:gd name="T5" fmla="*/ 52 h 58"/>
                  <a:gd name="T6" fmla="*/ 83 w 88"/>
                  <a:gd name="T7" fmla="*/ 0 h 58"/>
                  <a:gd name="T8" fmla="*/ 0 w 88"/>
                  <a:gd name="T9" fmla="*/ 7 h 58"/>
                  <a:gd name="T10" fmla="*/ 0 w 88"/>
                  <a:gd name="T11" fmla="*/ 7 h 58"/>
                </a:gdLst>
                <a:ahLst/>
                <a:cxnLst>
                  <a:cxn ang="0">
                    <a:pos x="T0" y="T1"/>
                  </a:cxn>
                  <a:cxn ang="0">
                    <a:pos x="T2" y="T3"/>
                  </a:cxn>
                  <a:cxn ang="0">
                    <a:pos x="T4" y="T5"/>
                  </a:cxn>
                  <a:cxn ang="0">
                    <a:pos x="T6" y="T7"/>
                  </a:cxn>
                  <a:cxn ang="0">
                    <a:pos x="T8" y="T9"/>
                  </a:cxn>
                  <a:cxn ang="0">
                    <a:pos x="T10" y="T11"/>
                  </a:cxn>
                </a:cxnLst>
                <a:rect l="0" t="0" r="r" b="b"/>
                <a:pathLst>
                  <a:path w="88" h="58">
                    <a:moveTo>
                      <a:pt x="0" y="7"/>
                    </a:moveTo>
                    <a:lnTo>
                      <a:pt x="5" y="58"/>
                    </a:lnTo>
                    <a:lnTo>
                      <a:pt x="88" y="52"/>
                    </a:lnTo>
                    <a:lnTo>
                      <a:pt x="83" y="0"/>
                    </a:lnTo>
                    <a:lnTo>
                      <a:pt x="0" y="7"/>
                    </a:lnTo>
                    <a:lnTo>
                      <a:pt x="0" y="7"/>
                    </a:lnTo>
                    <a:close/>
                  </a:path>
                </a:pathLst>
              </a:custGeom>
              <a:solidFill>
                <a:schemeClr val="bg2">
                  <a:lumMod val="50000"/>
                </a:schemeClr>
              </a:solidFill>
              <a:ln w="9525">
                <a:solidFill>
                  <a:srgbClr val="000000"/>
                </a:solidFill>
                <a:round/>
                <a:headEnd/>
                <a:tailEnd/>
              </a:ln>
            </p:spPr>
            <p:txBody>
              <a:bodyPr/>
              <a:lstStyle/>
              <a:p>
                <a:pPr>
                  <a:defRPr/>
                </a:pPr>
                <a:endParaRPr lang="fr-FR">
                  <a:ea typeface="ＭＳ Ｐゴシック" pitchFamily="-109" charset="-128"/>
                </a:endParaRPr>
              </a:p>
            </p:txBody>
          </p:sp>
          <p:sp>
            <p:nvSpPr>
              <p:cNvPr id="26946" name="Freeform 339"/>
              <p:cNvSpPr>
                <a:spLocks/>
              </p:cNvSpPr>
              <p:nvPr/>
            </p:nvSpPr>
            <p:spPr bwMode="auto">
              <a:xfrm>
                <a:off x="4472557" y="3982269"/>
                <a:ext cx="88900" cy="42862"/>
              </a:xfrm>
              <a:custGeom>
                <a:avLst/>
                <a:gdLst>
                  <a:gd name="T0" fmla="*/ 0 w 56"/>
                  <a:gd name="T1" fmla="*/ 2147483647 h 27"/>
                  <a:gd name="T2" fmla="*/ 2147483647 w 56"/>
                  <a:gd name="T3" fmla="*/ 2147483647 h 27"/>
                  <a:gd name="T4" fmla="*/ 2147483647 w 56"/>
                  <a:gd name="T5" fmla="*/ 2147483647 h 27"/>
                  <a:gd name="T6" fmla="*/ 2147483647 w 56"/>
                  <a:gd name="T7" fmla="*/ 0 h 27"/>
                  <a:gd name="T8" fmla="*/ 0 w 56"/>
                  <a:gd name="T9" fmla="*/ 2147483647 h 27"/>
                  <a:gd name="T10" fmla="*/ 0 w 56"/>
                  <a:gd name="T11" fmla="*/ 2147483647 h 27"/>
                  <a:gd name="T12" fmla="*/ 0 60000 65536"/>
                  <a:gd name="T13" fmla="*/ 0 60000 65536"/>
                  <a:gd name="T14" fmla="*/ 0 60000 65536"/>
                  <a:gd name="T15" fmla="*/ 0 60000 65536"/>
                  <a:gd name="T16" fmla="*/ 0 60000 65536"/>
                  <a:gd name="T17" fmla="*/ 0 60000 65536"/>
                  <a:gd name="T18" fmla="*/ 0 w 56"/>
                  <a:gd name="T19" fmla="*/ 0 h 27"/>
                  <a:gd name="T20" fmla="*/ 56 w 5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6" h="27">
                    <a:moveTo>
                      <a:pt x="0" y="3"/>
                    </a:moveTo>
                    <a:lnTo>
                      <a:pt x="2" y="27"/>
                    </a:lnTo>
                    <a:lnTo>
                      <a:pt x="56" y="23"/>
                    </a:lnTo>
                    <a:lnTo>
                      <a:pt x="54" y="0"/>
                    </a:lnTo>
                    <a:lnTo>
                      <a:pt x="0" y="3"/>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47" name="Freeform 340"/>
              <p:cNvSpPr>
                <a:spLocks/>
              </p:cNvSpPr>
              <p:nvPr/>
            </p:nvSpPr>
            <p:spPr bwMode="auto">
              <a:xfrm>
                <a:off x="4490019" y="3996556"/>
                <a:ext cx="57150" cy="14287"/>
              </a:xfrm>
              <a:custGeom>
                <a:avLst/>
                <a:gdLst>
                  <a:gd name="T0" fmla="*/ 0 w 36"/>
                  <a:gd name="T1" fmla="*/ 2147483647 h 9"/>
                  <a:gd name="T2" fmla="*/ 2147483647 w 36"/>
                  <a:gd name="T3" fmla="*/ 2147483647 h 9"/>
                  <a:gd name="T4" fmla="*/ 2147483647 w 36"/>
                  <a:gd name="T5" fmla="*/ 2147483647 h 9"/>
                  <a:gd name="T6" fmla="*/ 2147483647 w 36"/>
                  <a:gd name="T7" fmla="*/ 0 h 9"/>
                  <a:gd name="T8" fmla="*/ 0 w 36"/>
                  <a:gd name="T9" fmla="*/ 2147483647 h 9"/>
                  <a:gd name="T10" fmla="*/ 0 w 36"/>
                  <a:gd name="T11" fmla="*/ 2147483647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3"/>
                    </a:moveTo>
                    <a:lnTo>
                      <a:pt x="3" y="9"/>
                    </a:lnTo>
                    <a:lnTo>
                      <a:pt x="36" y="5"/>
                    </a:lnTo>
                    <a:lnTo>
                      <a:pt x="36" y="0"/>
                    </a:lnTo>
                    <a:lnTo>
                      <a:pt x="0" y="3"/>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48" name="Freeform 341"/>
              <p:cNvSpPr>
                <a:spLocks/>
              </p:cNvSpPr>
              <p:nvPr/>
            </p:nvSpPr>
            <p:spPr bwMode="auto">
              <a:xfrm>
                <a:off x="4472557" y="4118794"/>
                <a:ext cx="88900" cy="46037"/>
              </a:xfrm>
              <a:custGeom>
                <a:avLst/>
                <a:gdLst>
                  <a:gd name="T0" fmla="*/ 0 w 56"/>
                  <a:gd name="T1" fmla="*/ 2147483647 h 29"/>
                  <a:gd name="T2" fmla="*/ 2147483647 w 56"/>
                  <a:gd name="T3" fmla="*/ 2147483647 h 29"/>
                  <a:gd name="T4" fmla="*/ 2147483647 w 56"/>
                  <a:gd name="T5" fmla="*/ 2147483647 h 29"/>
                  <a:gd name="T6" fmla="*/ 2147483647 w 56"/>
                  <a:gd name="T7" fmla="*/ 0 h 29"/>
                  <a:gd name="T8" fmla="*/ 0 w 56"/>
                  <a:gd name="T9" fmla="*/ 2147483647 h 29"/>
                  <a:gd name="T10" fmla="*/ 0 w 56"/>
                  <a:gd name="T11" fmla="*/ 2147483647 h 29"/>
                  <a:gd name="T12" fmla="*/ 0 60000 65536"/>
                  <a:gd name="T13" fmla="*/ 0 60000 65536"/>
                  <a:gd name="T14" fmla="*/ 0 60000 65536"/>
                  <a:gd name="T15" fmla="*/ 0 60000 65536"/>
                  <a:gd name="T16" fmla="*/ 0 60000 65536"/>
                  <a:gd name="T17" fmla="*/ 0 60000 65536"/>
                  <a:gd name="T18" fmla="*/ 0 w 56"/>
                  <a:gd name="T19" fmla="*/ 0 h 29"/>
                  <a:gd name="T20" fmla="*/ 56 w 5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6" h="29">
                    <a:moveTo>
                      <a:pt x="0" y="4"/>
                    </a:moveTo>
                    <a:lnTo>
                      <a:pt x="2" y="29"/>
                    </a:lnTo>
                    <a:lnTo>
                      <a:pt x="56" y="22"/>
                    </a:lnTo>
                    <a:lnTo>
                      <a:pt x="54" y="0"/>
                    </a:lnTo>
                    <a:lnTo>
                      <a:pt x="0" y="4"/>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49" name="Freeform 342"/>
              <p:cNvSpPr>
                <a:spLocks/>
              </p:cNvSpPr>
              <p:nvPr/>
            </p:nvSpPr>
            <p:spPr bwMode="auto">
              <a:xfrm>
                <a:off x="4490019" y="4136256"/>
                <a:ext cx="57150" cy="14287"/>
              </a:xfrm>
              <a:custGeom>
                <a:avLst/>
                <a:gdLst>
                  <a:gd name="T0" fmla="*/ 0 w 36"/>
                  <a:gd name="T1" fmla="*/ 0 h 9"/>
                  <a:gd name="T2" fmla="*/ 0 w 36"/>
                  <a:gd name="T3" fmla="*/ 2147483647 h 9"/>
                  <a:gd name="T4" fmla="*/ 2147483647 w 36"/>
                  <a:gd name="T5" fmla="*/ 2147483647 h 9"/>
                  <a:gd name="T6" fmla="*/ 2147483647 w 36"/>
                  <a:gd name="T7" fmla="*/ 0 h 9"/>
                  <a:gd name="T8" fmla="*/ 0 w 36"/>
                  <a:gd name="T9" fmla="*/ 0 h 9"/>
                  <a:gd name="T10" fmla="*/ 0 w 36"/>
                  <a:gd name="T11" fmla="*/ 0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0"/>
                    </a:moveTo>
                    <a:lnTo>
                      <a:pt x="0" y="9"/>
                    </a:lnTo>
                    <a:lnTo>
                      <a:pt x="36" y="5"/>
                    </a:lnTo>
                    <a:lnTo>
                      <a:pt x="36" y="0"/>
                    </a:lnTo>
                    <a:lnTo>
                      <a:pt x="0" y="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grpSp>
        <p:nvGrpSpPr>
          <p:cNvPr id="26630" name="Groupe 699"/>
          <p:cNvGrpSpPr>
            <a:grpSpLocks/>
          </p:cNvGrpSpPr>
          <p:nvPr/>
        </p:nvGrpSpPr>
        <p:grpSpPr bwMode="auto">
          <a:xfrm rot="20700000" flipH="1">
            <a:off x="2151063" y="4751388"/>
            <a:ext cx="1166812" cy="763587"/>
            <a:chOff x="4002089" y="2204864"/>
            <a:chExt cx="1336675" cy="1081087"/>
          </a:xfrm>
        </p:grpSpPr>
        <p:sp>
          <p:nvSpPr>
            <p:cNvPr id="26876" name="Freeform 15"/>
            <p:cNvSpPr>
              <a:spLocks/>
            </p:cNvSpPr>
            <p:nvPr/>
          </p:nvSpPr>
          <p:spPr bwMode="auto">
            <a:xfrm>
              <a:off x="4033839" y="2362026"/>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77" name="Freeform 16"/>
            <p:cNvSpPr>
              <a:spLocks/>
            </p:cNvSpPr>
            <p:nvPr/>
          </p:nvSpPr>
          <p:spPr bwMode="auto">
            <a:xfrm>
              <a:off x="4087814" y="2433464"/>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78" name="Freeform 17"/>
            <p:cNvSpPr>
              <a:spLocks/>
            </p:cNvSpPr>
            <p:nvPr/>
          </p:nvSpPr>
          <p:spPr bwMode="auto">
            <a:xfrm>
              <a:off x="4732339" y="2682701"/>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79" name="Freeform 18"/>
            <p:cNvSpPr>
              <a:spLocks/>
            </p:cNvSpPr>
            <p:nvPr/>
          </p:nvSpPr>
          <p:spPr bwMode="auto">
            <a:xfrm>
              <a:off x="4133851" y="2482676"/>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0" name="Freeform 172"/>
            <p:cNvSpPr>
              <a:spLocks/>
            </p:cNvSpPr>
            <p:nvPr/>
          </p:nvSpPr>
          <p:spPr bwMode="auto">
            <a:xfrm>
              <a:off x="4233864" y="2230264"/>
              <a:ext cx="723900" cy="149225"/>
            </a:xfrm>
            <a:custGeom>
              <a:avLst/>
              <a:gdLst>
                <a:gd name="T0" fmla="*/ 0 w 456"/>
                <a:gd name="T1" fmla="*/ 0 h 94"/>
                <a:gd name="T2" fmla="*/ 0 w 456"/>
                <a:gd name="T3" fmla="*/ 2147483647 h 94"/>
                <a:gd name="T4" fmla="*/ 2147483647 w 456"/>
                <a:gd name="T5" fmla="*/ 2147483647 h 94"/>
                <a:gd name="T6" fmla="*/ 2147483647 w 456"/>
                <a:gd name="T7" fmla="*/ 2147483647 h 94"/>
                <a:gd name="T8" fmla="*/ 0 w 456"/>
                <a:gd name="T9" fmla="*/ 0 h 94"/>
                <a:gd name="T10" fmla="*/ 0 w 456"/>
                <a:gd name="T11" fmla="*/ 0 h 94"/>
                <a:gd name="T12" fmla="*/ 0 60000 65536"/>
                <a:gd name="T13" fmla="*/ 0 60000 65536"/>
                <a:gd name="T14" fmla="*/ 0 60000 65536"/>
                <a:gd name="T15" fmla="*/ 0 60000 65536"/>
                <a:gd name="T16" fmla="*/ 0 60000 65536"/>
                <a:gd name="T17" fmla="*/ 0 60000 65536"/>
                <a:gd name="T18" fmla="*/ 0 w 456"/>
                <a:gd name="T19" fmla="*/ 0 h 94"/>
                <a:gd name="T20" fmla="*/ 456 w 4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56" h="94">
                  <a:moveTo>
                    <a:pt x="0" y="0"/>
                  </a:moveTo>
                  <a:lnTo>
                    <a:pt x="0" y="94"/>
                  </a:lnTo>
                  <a:lnTo>
                    <a:pt x="456" y="83"/>
                  </a:lnTo>
                  <a:lnTo>
                    <a:pt x="451"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1" name="Freeform 173"/>
            <p:cNvSpPr>
              <a:spLocks/>
            </p:cNvSpPr>
            <p:nvPr/>
          </p:nvSpPr>
          <p:spPr bwMode="auto">
            <a:xfrm>
              <a:off x="4194176" y="2204864"/>
              <a:ext cx="809625" cy="171450"/>
            </a:xfrm>
            <a:custGeom>
              <a:avLst/>
              <a:gdLst>
                <a:gd name="T0" fmla="*/ 2147483647 w 510"/>
                <a:gd name="T1" fmla="*/ 2147483647 h 108"/>
                <a:gd name="T2" fmla="*/ 2147483647 w 510"/>
                <a:gd name="T3" fmla="*/ 2147483647 h 108"/>
                <a:gd name="T4" fmla="*/ 2147483647 w 510"/>
                <a:gd name="T5" fmla="*/ 2147483647 h 108"/>
                <a:gd name="T6" fmla="*/ 2147483647 w 510"/>
                <a:gd name="T7" fmla="*/ 2147483647 h 108"/>
                <a:gd name="T8" fmla="*/ 2147483647 w 510"/>
                <a:gd name="T9" fmla="*/ 2147483647 h 108"/>
                <a:gd name="T10" fmla="*/ 2147483647 w 510"/>
                <a:gd name="T11" fmla="*/ 0 h 108"/>
                <a:gd name="T12" fmla="*/ 2147483647 w 510"/>
                <a:gd name="T13" fmla="*/ 0 h 108"/>
                <a:gd name="T14" fmla="*/ 2147483647 w 510"/>
                <a:gd name="T15" fmla="*/ 0 h 108"/>
                <a:gd name="T16" fmla="*/ 2147483647 w 510"/>
                <a:gd name="T17" fmla="*/ 0 h 108"/>
                <a:gd name="T18" fmla="*/ 2147483647 w 510"/>
                <a:gd name="T19" fmla="*/ 0 h 108"/>
                <a:gd name="T20" fmla="*/ 2147483647 w 510"/>
                <a:gd name="T21" fmla="*/ 2147483647 h 108"/>
                <a:gd name="T22" fmla="*/ 2147483647 w 510"/>
                <a:gd name="T23" fmla="*/ 2147483647 h 108"/>
                <a:gd name="T24" fmla="*/ 2147483647 w 510"/>
                <a:gd name="T25" fmla="*/ 2147483647 h 108"/>
                <a:gd name="T26" fmla="*/ 2147483647 w 510"/>
                <a:gd name="T27" fmla="*/ 2147483647 h 108"/>
                <a:gd name="T28" fmla="*/ 2147483647 w 510"/>
                <a:gd name="T29" fmla="*/ 2147483647 h 108"/>
                <a:gd name="T30" fmla="*/ 2147483647 w 510"/>
                <a:gd name="T31" fmla="*/ 2147483647 h 108"/>
                <a:gd name="T32" fmla="*/ 2147483647 w 510"/>
                <a:gd name="T33" fmla="*/ 2147483647 h 108"/>
                <a:gd name="T34" fmla="*/ 2147483647 w 510"/>
                <a:gd name="T35" fmla="*/ 2147483647 h 108"/>
                <a:gd name="T36" fmla="*/ 2147483647 w 510"/>
                <a:gd name="T37" fmla="*/ 2147483647 h 108"/>
                <a:gd name="T38" fmla="*/ 2147483647 w 510"/>
                <a:gd name="T39" fmla="*/ 2147483647 h 108"/>
                <a:gd name="T40" fmla="*/ 2147483647 w 510"/>
                <a:gd name="T41" fmla="*/ 2147483647 h 108"/>
                <a:gd name="T42" fmla="*/ 2147483647 w 510"/>
                <a:gd name="T43" fmla="*/ 2147483647 h 108"/>
                <a:gd name="T44" fmla="*/ 2147483647 w 510"/>
                <a:gd name="T45" fmla="*/ 2147483647 h 108"/>
                <a:gd name="T46" fmla="*/ 2147483647 w 510"/>
                <a:gd name="T47" fmla="*/ 2147483647 h 108"/>
                <a:gd name="T48" fmla="*/ 2147483647 w 510"/>
                <a:gd name="T49" fmla="*/ 2147483647 h 108"/>
                <a:gd name="T50" fmla="*/ 2147483647 w 510"/>
                <a:gd name="T51" fmla="*/ 2147483647 h 108"/>
                <a:gd name="T52" fmla="*/ 2147483647 w 510"/>
                <a:gd name="T53" fmla="*/ 2147483647 h 108"/>
                <a:gd name="T54" fmla="*/ 2147483647 w 510"/>
                <a:gd name="T55" fmla="*/ 2147483647 h 108"/>
                <a:gd name="T56" fmla="*/ 2147483647 w 510"/>
                <a:gd name="T57" fmla="*/ 2147483647 h 108"/>
                <a:gd name="T58" fmla="*/ 2147483647 w 510"/>
                <a:gd name="T59" fmla="*/ 2147483647 h 108"/>
                <a:gd name="T60" fmla="*/ 2147483647 w 510"/>
                <a:gd name="T61" fmla="*/ 2147483647 h 108"/>
                <a:gd name="T62" fmla="*/ 2147483647 w 510"/>
                <a:gd name="T63" fmla="*/ 2147483647 h 108"/>
                <a:gd name="T64" fmla="*/ 2147483647 w 510"/>
                <a:gd name="T65" fmla="*/ 2147483647 h 108"/>
                <a:gd name="T66" fmla="*/ 2147483647 w 510"/>
                <a:gd name="T67" fmla="*/ 2147483647 h 108"/>
                <a:gd name="T68" fmla="*/ 2147483647 w 510"/>
                <a:gd name="T69" fmla="*/ 2147483647 h 108"/>
                <a:gd name="T70" fmla="*/ 2147483647 w 510"/>
                <a:gd name="T71" fmla="*/ 2147483647 h 108"/>
                <a:gd name="T72" fmla="*/ 2147483647 w 510"/>
                <a:gd name="T73" fmla="*/ 2147483647 h 108"/>
                <a:gd name="T74" fmla="*/ 2147483647 w 510"/>
                <a:gd name="T75" fmla="*/ 2147483647 h 108"/>
                <a:gd name="T76" fmla="*/ 2147483647 w 510"/>
                <a:gd name="T77" fmla="*/ 2147483647 h 108"/>
                <a:gd name="T78" fmla="*/ 2147483647 w 510"/>
                <a:gd name="T79" fmla="*/ 2147483647 h 108"/>
                <a:gd name="T80" fmla="*/ 2147483647 w 510"/>
                <a:gd name="T81" fmla="*/ 2147483647 h 108"/>
                <a:gd name="T82" fmla="*/ 2147483647 w 510"/>
                <a:gd name="T83" fmla="*/ 2147483647 h 108"/>
                <a:gd name="T84" fmla="*/ 0 w 510"/>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108"/>
                <a:gd name="T131" fmla="*/ 510 w 51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108">
                  <a:moveTo>
                    <a:pt x="0" y="103"/>
                  </a:moveTo>
                  <a:lnTo>
                    <a:pt x="4" y="7"/>
                  </a:lnTo>
                  <a:lnTo>
                    <a:pt x="4" y="4"/>
                  </a:lnTo>
                  <a:lnTo>
                    <a:pt x="9" y="4"/>
                  </a:lnTo>
                  <a:lnTo>
                    <a:pt x="13" y="4"/>
                  </a:lnTo>
                  <a:lnTo>
                    <a:pt x="20" y="4"/>
                  </a:lnTo>
                  <a:lnTo>
                    <a:pt x="29" y="2"/>
                  </a:lnTo>
                  <a:lnTo>
                    <a:pt x="40" y="2"/>
                  </a:lnTo>
                  <a:lnTo>
                    <a:pt x="54" y="2"/>
                  </a:lnTo>
                  <a:lnTo>
                    <a:pt x="67" y="2"/>
                  </a:lnTo>
                  <a:lnTo>
                    <a:pt x="85" y="2"/>
                  </a:lnTo>
                  <a:lnTo>
                    <a:pt x="103" y="0"/>
                  </a:lnTo>
                  <a:lnTo>
                    <a:pt x="124" y="0"/>
                  </a:lnTo>
                  <a:lnTo>
                    <a:pt x="146" y="0"/>
                  </a:lnTo>
                  <a:lnTo>
                    <a:pt x="171" y="0"/>
                  </a:lnTo>
                  <a:lnTo>
                    <a:pt x="198" y="0"/>
                  </a:lnTo>
                  <a:lnTo>
                    <a:pt x="227" y="0"/>
                  </a:lnTo>
                  <a:lnTo>
                    <a:pt x="258" y="0"/>
                  </a:lnTo>
                  <a:lnTo>
                    <a:pt x="290" y="0"/>
                  </a:lnTo>
                  <a:lnTo>
                    <a:pt x="317" y="0"/>
                  </a:lnTo>
                  <a:lnTo>
                    <a:pt x="342" y="2"/>
                  </a:lnTo>
                  <a:lnTo>
                    <a:pt x="366" y="2"/>
                  </a:lnTo>
                  <a:lnTo>
                    <a:pt x="387" y="2"/>
                  </a:lnTo>
                  <a:lnTo>
                    <a:pt x="407" y="2"/>
                  </a:lnTo>
                  <a:lnTo>
                    <a:pt x="422" y="2"/>
                  </a:lnTo>
                  <a:lnTo>
                    <a:pt x="438" y="4"/>
                  </a:lnTo>
                  <a:lnTo>
                    <a:pt x="449" y="4"/>
                  </a:lnTo>
                  <a:lnTo>
                    <a:pt x="461" y="4"/>
                  </a:lnTo>
                  <a:lnTo>
                    <a:pt x="472" y="4"/>
                  </a:lnTo>
                  <a:lnTo>
                    <a:pt x="479" y="7"/>
                  </a:lnTo>
                  <a:lnTo>
                    <a:pt x="483" y="7"/>
                  </a:lnTo>
                  <a:lnTo>
                    <a:pt x="488" y="7"/>
                  </a:lnTo>
                  <a:lnTo>
                    <a:pt x="490" y="7"/>
                  </a:lnTo>
                  <a:lnTo>
                    <a:pt x="492" y="7"/>
                  </a:lnTo>
                  <a:lnTo>
                    <a:pt x="492" y="9"/>
                  </a:lnTo>
                  <a:lnTo>
                    <a:pt x="492" y="13"/>
                  </a:lnTo>
                  <a:lnTo>
                    <a:pt x="494" y="20"/>
                  </a:lnTo>
                  <a:lnTo>
                    <a:pt x="494" y="25"/>
                  </a:lnTo>
                  <a:lnTo>
                    <a:pt x="497" y="31"/>
                  </a:lnTo>
                  <a:lnTo>
                    <a:pt x="497" y="38"/>
                  </a:lnTo>
                  <a:lnTo>
                    <a:pt x="499" y="47"/>
                  </a:lnTo>
                  <a:lnTo>
                    <a:pt x="501" y="56"/>
                  </a:lnTo>
                  <a:lnTo>
                    <a:pt x="503" y="63"/>
                  </a:lnTo>
                  <a:lnTo>
                    <a:pt x="503" y="70"/>
                  </a:lnTo>
                  <a:lnTo>
                    <a:pt x="506" y="79"/>
                  </a:lnTo>
                  <a:lnTo>
                    <a:pt x="506" y="85"/>
                  </a:lnTo>
                  <a:lnTo>
                    <a:pt x="508" y="92"/>
                  </a:lnTo>
                  <a:lnTo>
                    <a:pt x="508" y="97"/>
                  </a:lnTo>
                  <a:lnTo>
                    <a:pt x="510" y="101"/>
                  </a:lnTo>
                  <a:lnTo>
                    <a:pt x="467" y="99"/>
                  </a:lnTo>
                  <a:lnTo>
                    <a:pt x="463" y="38"/>
                  </a:lnTo>
                  <a:lnTo>
                    <a:pt x="461" y="36"/>
                  </a:lnTo>
                  <a:lnTo>
                    <a:pt x="458" y="36"/>
                  </a:lnTo>
                  <a:lnTo>
                    <a:pt x="452" y="36"/>
                  </a:lnTo>
                  <a:lnTo>
                    <a:pt x="445" y="36"/>
                  </a:lnTo>
                  <a:lnTo>
                    <a:pt x="436" y="36"/>
                  </a:lnTo>
                  <a:lnTo>
                    <a:pt x="425" y="36"/>
                  </a:lnTo>
                  <a:lnTo>
                    <a:pt x="411" y="36"/>
                  </a:lnTo>
                  <a:lnTo>
                    <a:pt x="398" y="36"/>
                  </a:lnTo>
                  <a:lnTo>
                    <a:pt x="382" y="34"/>
                  </a:lnTo>
                  <a:lnTo>
                    <a:pt x="366" y="34"/>
                  </a:lnTo>
                  <a:lnTo>
                    <a:pt x="346" y="34"/>
                  </a:lnTo>
                  <a:lnTo>
                    <a:pt x="328" y="34"/>
                  </a:lnTo>
                  <a:lnTo>
                    <a:pt x="306" y="34"/>
                  </a:lnTo>
                  <a:lnTo>
                    <a:pt x="285" y="34"/>
                  </a:lnTo>
                  <a:lnTo>
                    <a:pt x="263" y="34"/>
                  </a:lnTo>
                  <a:lnTo>
                    <a:pt x="240" y="36"/>
                  </a:lnTo>
                  <a:lnTo>
                    <a:pt x="218" y="36"/>
                  </a:lnTo>
                  <a:lnTo>
                    <a:pt x="198" y="36"/>
                  </a:lnTo>
                  <a:lnTo>
                    <a:pt x="175" y="36"/>
                  </a:lnTo>
                  <a:lnTo>
                    <a:pt x="157" y="38"/>
                  </a:lnTo>
                  <a:lnTo>
                    <a:pt x="137" y="38"/>
                  </a:lnTo>
                  <a:lnTo>
                    <a:pt x="121" y="38"/>
                  </a:lnTo>
                  <a:lnTo>
                    <a:pt x="106" y="38"/>
                  </a:lnTo>
                  <a:lnTo>
                    <a:pt x="94" y="38"/>
                  </a:lnTo>
                  <a:lnTo>
                    <a:pt x="81" y="38"/>
                  </a:lnTo>
                  <a:lnTo>
                    <a:pt x="70" y="40"/>
                  </a:lnTo>
                  <a:lnTo>
                    <a:pt x="58" y="40"/>
                  </a:lnTo>
                  <a:lnTo>
                    <a:pt x="52" y="40"/>
                  </a:lnTo>
                  <a:lnTo>
                    <a:pt x="45" y="40"/>
                  </a:lnTo>
                  <a:lnTo>
                    <a:pt x="40" y="40"/>
                  </a:lnTo>
                  <a:lnTo>
                    <a:pt x="38" y="40"/>
                  </a:lnTo>
                  <a:lnTo>
                    <a:pt x="38" y="43"/>
                  </a:lnTo>
                  <a:lnTo>
                    <a:pt x="43" y="108"/>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2" name="Freeform 174"/>
            <p:cNvSpPr>
              <a:spLocks/>
            </p:cNvSpPr>
            <p:nvPr/>
          </p:nvSpPr>
          <p:spPr bwMode="auto">
            <a:xfrm>
              <a:off x="4002089" y="2333451"/>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3" name="Freeform 178"/>
            <p:cNvSpPr>
              <a:spLocks/>
            </p:cNvSpPr>
            <p:nvPr/>
          </p:nvSpPr>
          <p:spPr bwMode="auto">
            <a:xfrm>
              <a:off x="4840289" y="2808114"/>
              <a:ext cx="328613" cy="352425"/>
            </a:xfrm>
            <a:custGeom>
              <a:avLst/>
              <a:gdLst>
                <a:gd name="T0" fmla="*/ 0 w 207"/>
                <a:gd name="T1" fmla="*/ 2147483647 h 222"/>
                <a:gd name="T2" fmla="*/ 2147483647 w 207"/>
                <a:gd name="T3" fmla="*/ 2147483647 h 222"/>
                <a:gd name="T4" fmla="*/ 2147483647 w 207"/>
                <a:gd name="T5" fmla="*/ 0 h 222"/>
                <a:gd name="T6" fmla="*/ 2147483647 w 207"/>
                <a:gd name="T7" fmla="*/ 2147483647 h 222"/>
                <a:gd name="T8" fmla="*/ 2147483647 w 207"/>
                <a:gd name="T9" fmla="*/ 2147483647 h 222"/>
                <a:gd name="T10" fmla="*/ 0 w 207"/>
                <a:gd name="T11" fmla="*/ 2147483647 h 222"/>
                <a:gd name="T12" fmla="*/ 0 w 207"/>
                <a:gd name="T13" fmla="*/ 2147483647 h 222"/>
                <a:gd name="T14" fmla="*/ 0 60000 65536"/>
                <a:gd name="T15" fmla="*/ 0 60000 65536"/>
                <a:gd name="T16" fmla="*/ 0 60000 65536"/>
                <a:gd name="T17" fmla="*/ 0 60000 65536"/>
                <a:gd name="T18" fmla="*/ 0 60000 65536"/>
                <a:gd name="T19" fmla="*/ 0 60000 65536"/>
                <a:gd name="T20" fmla="*/ 0 60000 65536"/>
                <a:gd name="T21" fmla="*/ 0 w 207"/>
                <a:gd name="T22" fmla="*/ 0 h 222"/>
                <a:gd name="T23" fmla="*/ 207 w 20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22">
                  <a:moveTo>
                    <a:pt x="0" y="211"/>
                  </a:moveTo>
                  <a:lnTo>
                    <a:pt x="74" y="139"/>
                  </a:lnTo>
                  <a:lnTo>
                    <a:pt x="198" y="0"/>
                  </a:lnTo>
                  <a:lnTo>
                    <a:pt x="204" y="108"/>
                  </a:lnTo>
                  <a:lnTo>
                    <a:pt x="207" y="222"/>
                  </a:lnTo>
                  <a:lnTo>
                    <a:pt x="0" y="21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4" name="Freeform 195"/>
            <p:cNvSpPr>
              <a:spLocks/>
            </p:cNvSpPr>
            <p:nvPr/>
          </p:nvSpPr>
          <p:spPr bwMode="auto">
            <a:xfrm>
              <a:off x="4122739" y="2643014"/>
              <a:ext cx="106363" cy="104775"/>
            </a:xfrm>
            <a:custGeom>
              <a:avLst/>
              <a:gdLst>
                <a:gd name="T0" fmla="*/ 0 w 67"/>
                <a:gd name="T1" fmla="*/ 2147483647 h 66"/>
                <a:gd name="T2" fmla="*/ 0 w 67"/>
                <a:gd name="T3" fmla="*/ 2147483647 h 66"/>
                <a:gd name="T4" fmla="*/ 2147483647 w 67"/>
                <a:gd name="T5" fmla="*/ 2147483647 h 66"/>
                <a:gd name="T6" fmla="*/ 2147483647 w 67"/>
                <a:gd name="T7" fmla="*/ 0 h 66"/>
                <a:gd name="T8" fmla="*/ 0 w 67"/>
                <a:gd name="T9" fmla="*/ 2147483647 h 66"/>
                <a:gd name="T10" fmla="*/ 0 w 67"/>
                <a:gd name="T11" fmla="*/ 2147483647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0" y="5"/>
                  </a:moveTo>
                  <a:lnTo>
                    <a:pt x="0" y="66"/>
                  </a:lnTo>
                  <a:lnTo>
                    <a:pt x="67"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5" name="Freeform 196"/>
            <p:cNvSpPr>
              <a:spLocks/>
            </p:cNvSpPr>
            <p:nvPr/>
          </p:nvSpPr>
          <p:spPr bwMode="auto">
            <a:xfrm>
              <a:off x="4300539" y="2636664"/>
              <a:ext cx="104775" cy="103187"/>
            </a:xfrm>
            <a:custGeom>
              <a:avLst/>
              <a:gdLst>
                <a:gd name="T0" fmla="*/ 0 w 66"/>
                <a:gd name="T1" fmla="*/ 2147483647 h 65"/>
                <a:gd name="T2" fmla="*/ 0 w 66"/>
                <a:gd name="T3" fmla="*/ 2147483647 h 65"/>
                <a:gd name="T4" fmla="*/ 2147483647 w 66"/>
                <a:gd name="T5" fmla="*/ 2147483647 h 65"/>
                <a:gd name="T6" fmla="*/ 2147483647 w 66"/>
                <a:gd name="T7" fmla="*/ 0 h 65"/>
                <a:gd name="T8" fmla="*/ 0 w 66"/>
                <a:gd name="T9" fmla="*/ 2147483647 h 65"/>
                <a:gd name="T10" fmla="*/ 0 w 66"/>
                <a:gd name="T11" fmla="*/ 2147483647 h 65"/>
                <a:gd name="T12" fmla="*/ 0 60000 65536"/>
                <a:gd name="T13" fmla="*/ 0 60000 65536"/>
                <a:gd name="T14" fmla="*/ 0 60000 65536"/>
                <a:gd name="T15" fmla="*/ 0 60000 65536"/>
                <a:gd name="T16" fmla="*/ 0 60000 65536"/>
                <a:gd name="T17" fmla="*/ 0 60000 65536"/>
                <a:gd name="T18" fmla="*/ 0 w 66"/>
                <a:gd name="T19" fmla="*/ 0 h 65"/>
                <a:gd name="T20" fmla="*/ 66 w 6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6" h="65">
                  <a:moveTo>
                    <a:pt x="0" y="2"/>
                  </a:moveTo>
                  <a:lnTo>
                    <a:pt x="0" y="65"/>
                  </a:lnTo>
                  <a:lnTo>
                    <a:pt x="66" y="61"/>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6" name="Freeform 197"/>
            <p:cNvSpPr>
              <a:spLocks/>
            </p:cNvSpPr>
            <p:nvPr/>
          </p:nvSpPr>
          <p:spPr bwMode="auto">
            <a:xfrm>
              <a:off x="4479926" y="2628726"/>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7" name="Freeform 198"/>
            <p:cNvSpPr>
              <a:spLocks/>
            </p:cNvSpPr>
            <p:nvPr/>
          </p:nvSpPr>
          <p:spPr bwMode="auto">
            <a:xfrm>
              <a:off x="4654551" y="2622376"/>
              <a:ext cx="111125" cy="96837"/>
            </a:xfrm>
            <a:custGeom>
              <a:avLst/>
              <a:gdLst>
                <a:gd name="T0" fmla="*/ 0 w 70"/>
                <a:gd name="T1" fmla="*/ 2147483647 h 61"/>
                <a:gd name="T2" fmla="*/ 2147483647 w 70"/>
                <a:gd name="T3" fmla="*/ 2147483647 h 61"/>
                <a:gd name="T4" fmla="*/ 2147483647 w 70"/>
                <a:gd name="T5" fmla="*/ 2147483647 h 61"/>
                <a:gd name="T6" fmla="*/ 2147483647 w 70"/>
                <a:gd name="T7" fmla="*/ 0 h 61"/>
                <a:gd name="T8" fmla="*/ 0 w 70"/>
                <a:gd name="T9" fmla="*/ 2147483647 h 61"/>
                <a:gd name="T10" fmla="*/ 0 w 70"/>
                <a:gd name="T11" fmla="*/ 2147483647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0" y="2"/>
                  </a:moveTo>
                  <a:lnTo>
                    <a:pt x="2" y="61"/>
                  </a:lnTo>
                  <a:lnTo>
                    <a:pt x="70" y="58"/>
                  </a:lnTo>
                  <a:lnTo>
                    <a:pt x="6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8" name="Freeform 199"/>
            <p:cNvSpPr>
              <a:spLocks/>
            </p:cNvSpPr>
            <p:nvPr/>
          </p:nvSpPr>
          <p:spPr bwMode="auto">
            <a:xfrm>
              <a:off x="4837114" y="261126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2"/>
                  </a:moveTo>
                  <a:lnTo>
                    <a:pt x="0" y="63"/>
                  </a:lnTo>
                  <a:lnTo>
                    <a:pt x="65" y="61"/>
                  </a:lnTo>
                  <a:lnTo>
                    <a:pt x="6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89" name="Freeform 200"/>
            <p:cNvSpPr>
              <a:spLocks/>
            </p:cNvSpPr>
            <p:nvPr/>
          </p:nvSpPr>
          <p:spPr bwMode="auto">
            <a:xfrm>
              <a:off x="5014914" y="2614439"/>
              <a:ext cx="103188" cy="96837"/>
            </a:xfrm>
            <a:custGeom>
              <a:avLst/>
              <a:gdLst>
                <a:gd name="T0" fmla="*/ 0 w 65"/>
                <a:gd name="T1" fmla="*/ 0 h 61"/>
                <a:gd name="T2" fmla="*/ 0 w 65"/>
                <a:gd name="T3" fmla="*/ 2147483647 h 61"/>
                <a:gd name="T4" fmla="*/ 2147483647 w 65"/>
                <a:gd name="T5" fmla="*/ 2147483647 h 61"/>
                <a:gd name="T6" fmla="*/ 2147483647 w 65"/>
                <a:gd name="T7" fmla="*/ 0 h 61"/>
                <a:gd name="T8" fmla="*/ 0 w 65"/>
                <a:gd name="T9" fmla="*/ 0 h 61"/>
                <a:gd name="T10" fmla="*/ 0 w 65"/>
                <a:gd name="T11" fmla="*/ 0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0"/>
                  </a:moveTo>
                  <a:lnTo>
                    <a:pt x="0" y="61"/>
                  </a:lnTo>
                  <a:lnTo>
                    <a:pt x="65" y="59"/>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0" name="Freeform 201"/>
            <p:cNvSpPr>
              <a:spLocks/>
            </p:cNvSpPr>
            <p:nvPr/>
          </p:nvSpPr>
          <p:spPr bwMode="auto">
            <a:xfrm>
              <a:off x="4130676" y="280811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4"/>
                  </a:moveTo>
                  <a:lnTo>
                    <a:pt x="0" y="63"/>
                  </a:lnTo>
                  <a:lnTo>
                    <a:pt x="65" y="60"/>
                  </a:lnTo>
                  <a:lnTo>
                    <a:pt x="6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1" name="Freeform 202"/>
            <p:cNvSpPr>
              <a:spLocks/>
            </p:cNvSpPr>
            <p:nvPr/>
          </p:nvSpPr>
          <p:spPr bwMode="auto">
            <a:xfrm>
              <a:off x="4308476" y="2800176"/>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5"/>
                  </a:moveTo>
                  <a:lnTo>
                    <a:pt x="0" y="63"/>
                  </a:lnTo>
                  <a:lnTo>
                    <a:pt x="65"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2" name="Freeform 203"/>
            <p:cNvSpPr>
              <a:spLocks/>
            </p:cNvSpPr>
            <p:nvPr/>
          </p:nvSpPr>
          <p:spPr bwMode="auto">
            <a:xfrm>
              <a:off x="4486276" y="2793826"/>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2"/>
                  </a:moveTo>
                  <a:lnTo>
                    <a:pt x="0" y="63"/>
                  </a:lnTo>
                  <a:lnTo>
                    <a:pt x="68" y="60"/>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3" name="Freeform 204"/>
            <p:cNvSpPr>
              <a:spLocks/>
            </p:cNvSpPr>
            <p:nvPr/>
          </p:nvSpPr>
          <p:spPr bwMode="auto">
            <a:xfrm>
              <a:off x="4665664" y="2785889"/>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4" name="Freeform 206"/>
            <p:cNvSpPr>
              <a:spLocks/>
            </p:cNvSpPr>
            <p:nvPr/>
          </p:nvSpPr>
          <p:spPr bwMode="auto">
            <a:xfrm>
              <a:off x="4843463" y="2779539"/>
              <a:ext cx="106362" cy="95250"/>
            </a:xfrm>
            <a:custGeom>
              <a:avLst/>
              <a:gdLst>
                <a:gd name="T0" fmla="*/ 0 w 67"/>
                <a:gd name="T1" fmla="*/ 0 h 60"/>
                <a:gd name="T2" fmla="*/ 0 w 67"/>
                <a:gd name="T3" fmla="*/ 2147483647 h 60"/>
                <a:gd name="T4" fmla="*/ 2147483647 w 67"/>
                <a:gd name="T5" fmla="*/ 2147483647 h 60"/>
                <a:gd name="T6" fmla="*/ 2147483647 w 67"/>
                <a:gd name="T7" fmla="*/ 0 h 60"/>
                <a:gd name="T8" fmla="*/ 0 w 67"/>
                <a:gd name="T9" fmla="*/ 0 h 60"/>
                <a:gd name="T10" fmla="*/ 0 w 67"/>
                <a:gd name="T11" fmla="*/ 0 h 60"/>
                <a:gd name="T12" fmla="*/ 0 60000 65536"/>
                <a:gd name="T13" fmla="*/ 0 60000 65536"/>
                <a:gd name="T14" fmla="*/ 0 60000 65536"/>
                <a:gd name="T15" fmla="*/ 0 60000 65536"/>
                <a:gd name="T16" fmla="*/ 0 60000 65536"/>
                <a:gd name="T17" fmla="*/ 0 60000 65536"/>
                <a:gd name="T18" fmla="*/ 0 w 67"/>
                <a:gd name="T19" fmla="*/ 0 h 60"/>
                <a:gd name="T20" fmla="*/ 67 w 6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7" h="60">
                  <a:moveTo>
                    <a:pt x="0" y="0"/>
                  </a:moveTo>
                  <a:lnTo>
                    <a:pt x="0" y="60"/>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5" name="Freeform 207"/>
            <p:cNvSpPr>
              <a:spLocks/>
            </p:cNvSpPr>
            <p:nvPr/>
          </p:nvSpPr>
          <p:spPr bwMode="auto">
            <a:xfrm>
              <a:off x="5021263" y="2779539"/>
              <a:ext cx="107950" cy="95250"/>
            </a:xfrm>
            <a:custGeom>
              <a:avLst/>
              <a:gdLst>
                <a:gd name="T0" fmla="*/ 0 w 68"/>
                <a:gd name="T1" fmla="*/ 0 h 60"/>
                <a:gd name="T2" fmla="*/ 0 w 68"/>
                <a:gd name="T3" fmla="*/ 2147483647 h 60"/>
                <a:gd name="T4" fmla="*/ 2147483647 w 68"/>
                <a:gd name="T5" fmla="*/ 2147483647 h 60"/>
                <a:gd name="T6" fmla="*/ 2147483647 w 68"/>
                <a:gd name="T7" fmla="*/ 0 h 60"/>
                <a:gd name="T8" fmla="*/ 0 w 68"/>
                <a:gd name="T9" fmla="*/ 0 h 60"/>
                <a:gd name="T10" fmla="*/ 0 w 68"/>
                <a:gd name="T11" fmla="*/ 0 h 60"/>
                <a:gd name="T12" fmla="*/ 0 60000 65536"/>
                <a:gd name="T13" fmla="*/ 0 60000 65536"/>
                <a:gd name="T14" fmla="*/ 0 60000 65536"/>
                <a:gd name="T15" fmla="*/ 0 60000 65536"/>
                <a:gd name="T16" fmla="*/ 0 60000 65536"/>
                <a:gd name="T17" fmla="*/ 0 60000 65536"/>
                <a:gd name="T18" fmla="*/ 0 w 68"/>
                <a:gd name="T19" fmla="*/ 0 h 60"/>
                <a:gd name="T20" fmla="*/ 68 w 6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8" h="60">
                  <a:moveTo>
                    <a:pt x="0" y="0"/>
                  </a:moveTo>
                  <a:lnTo>
                    <a:pt x="0" y="60"/>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6" name="Freeform 208"/>
            <p:cNvSpPr>
              <a:spLocks/>
            </p:cNvSpPr>
            <p:nvPr/>
          </p:nvSpPr>
          <p:spPr bwMode="auto">
            <a:xfrm>
              <a:off x="4137026" y="2974802"/>
              <a:ext cx="103187" cy="96837"/>
            </a:xfrm>
            <a:custGeom>
              <a:avLst/>
              <a:gdLst>
                <a:gd name="T0" fmla="*/ 0 w 65"/>
                <a:gd name="T1" fmla="*/ 2147483647 h 61"/>
                <a:gd name="T2" fmla="*/ 0 w 65"/>
                <a:gd name="T3" fmla="*/ 2147483647 h 61"/>
                <a:gd name="T4" fmla="*/ 2147483647 w 65"/>
                <a:gd name="T5" fmla="*/ 2147483647 h 61"/>
                <a:gd name="T6" fmla="*/ 2147483647 w 65"/>
                <a:gd name="T7" fmla="*/ 0 h 61"/>
                <a:gd name="T8" fmla="*/ 0 w 65"/>
                <a:gd name="T9" fmla="*/ 2147483647 h 61"/>
                <a:gd name="T10" fmla="*/ 0 w 65"/>
                <a:gd name="T11" fmla="*/ 2147483647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3"/>
                  </a:moveTo>
                  <a:lnTo>
                    <a:pt x="0" y="61"/>
                  </a:lnTo>
                  <a:lnTo>
                    <a:pt x="65"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7" name="Freeform 209"/>
            <p:cNvSpPr>
              <a:spLocks/>
            </p:cNvSpPr>
            <p:nvPr/>
          </p:nvSpPr>
          <p:spPr bwMode="auto">
            <a:xfrm>
              <a:off x="4314826" y="2965277"/>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4"/>
                  </a:moveTo>
                  <a:lnTo>
                    <a:pt x="0" y="63"/>
                  </a:lnTo>
                  <a:lnTo>
                    <a:pt x="68" y="60"/>
                  </a:lnTo>
                  <a:lnTo>
                    <a:pt x="6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8" name="Freeform 210"/>
            <p:cNvSpPr>
              <a:spLocks/>
            </p:cNvSpPr>
            <p:nvPr/>
          </p:nvSpPr>
          <p:spPr bwMode="auto">
            <a:xfrm>
              <a:off x="4491038" y="2957339"/>
              <a:ext cx="109537" cy="100012"/>
            </a:xfrm>
            <a:custGeom>
              <a:avLst/>
              <a:gdLst>
                <a:gd name="T0" fmla="*/ 0 w 69"/>
                <a:gd name="T1" fmla="*/ 0 h 63"/>
                <a:gd name="T2" fmla="*/ 2147483647 w 69"/>
                <a:gd name="T3" fmla="*/ 2147483647 h 63"/>
                <a:gd name="T4" fmla="*/ 2147483647 w 69"/>
                <a:gd name="T5" fmla="*/ 2147483647 h 63"/>
                <a:gd name="T6" fmla="*/ 2147483647 w 69"/>
                <a:gd name="T7" fmla="*/ 0 h 63"/>
                <a:gd name="T8" fmla="*/ 0 w 69"/>
                <a:gd name="T9" fmla="*/ 0 h 63"/>
                <a:gd name="T10" fmla="*/ 0 w 69"/>
                <a:gd name="T11" fmla="*/ 0 h 63"/>
                <a:gd name="T12" fmla="*/ 0 60000 65536"/>
                <a:gd name="T13" fmla="*/ 0 60000 65536"/>
                <a:gd name="T14" fmla="*/ 0 60000 65536"/>
                <a:gd name="T15" fmla="*/ 0 60000 65536"/>
                <a:gd name="T16" fmla="*/ 0 60000 65536"/>
                <a:gd name="T17" fmla="*/ 0 60000 65536"/>
                <a:gd name="T18" fmla="*/ 0 w 69"/>
                <a:gd name="T19" fmla="*/ 0 h 63"/>
                <a:gd name="T20" fmla="*/ 69 w 69"/>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9" h="63">
                  <a:moveTo>
                    <a:pt x="0" y="0"/>
                  </a:moveTo>
                  <a:lnTo>
                    <a:pt x="2" y="63"/>
                  </a:lnTo>
                  <a:lnTo>
                    <a:pt x="69" y="59"/>
                  </a:lnTo>
                  <a:lnTo>
                    <a:pt x="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99" name="Freeform 211"/>
            <p:cNvSpPr>
              <a:spLocks/>
            </p:cNvSpPr>
            <p:nvPr/>
          </p:nvSpPr>
          <p:spPr bwMode="auto">
            <a:xfrm>
              <a:off x="4672013" y="2946227"/>
              <a:ext cx="103187" cy="104775"/>
            </a:xfrm>
            <a:custGeom>
              <a:avLst/>
              <a:gdLst>
                <a:gd name="T0" fmla="*/ 0 w 65"/>
                <a:gd name="T1" fmla="*/ 2147483647 h 66"/>
                <a:gd name="T2" fmla="*/ 2147483647 w 65"/>
                <a:gd name="T3" fmla="*/ 2147483647 h 66"/>
                <a:gd name="T4" fmla="*/ 2147483647 w 65"/>
                <a:gd name="T5" fmla="*/ 2147483647 h 66"/>
                <a:gd name="T6" fmla="*/ 2147483647 w 65"/>
                <a:gd name="T7" fmla="*/ 0 h 66"/>
                <a:gd name="T8" fmla="*/ 0 w 65"/>
                <a:gd name="T9" fmla="*/ 2147483647 h 66"/>
                <a:gd name="T10" fmla="*/ 0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0" y="3"/>
                  </a:moveTo>
                  <a:lnTo>
                    <a:pt x="2" y="66"/>
                  </a:lnTo>
                  <a:lnTo>
                    <a:pt x="65" y="61"/>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0" name="Freeform 212"/>
            <p:cNvSpPr>
              <a:spLocks/>
            </p:cNvSpPr>
            <p:nvPr/>
          </p:nvSpPr>
          <p:spPr bwMode="auto">
            <a:xfrm>
              <a:off x="4849813" y="2943052"/>
              <a:ext cx="107950" cy="96837"/>
            </a:xfrm>
            <a:custGeom>
              <a:avLst/>
              <a:gdLst>
                <a:gd name="T0" fmla="*/ 0 w 68"/>
                <a:gd name="T1" fmla="*/ 0 h 61"/>
                <a:gd name="T2" fmla="*/ 0 w 68"/>
                <a:gd name="T3" fmla="*/ 2147483647 h 61"/>
                <a:gd name="T4" fmla="*/ 2147483647 w 68"/>
                <a:gd name="T5" fmla="*/ 2147483647 h 61"/>
                <a:gd name="T6" fmla="*/ 2147483647 w 68"/>
                <a:gd name="T7" fmla="*/ 0 h 61"/>
                <a:gd name="T8" fmla="*/ 0 w 68"/>
                <a:gd name="T9" fmla="*/ 0 h 61"/>
                <a:gd name="T10" fmla="*/ 0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0" y="0"/>
                  </a:moveTo>
                  <a:lnTo>
                    <a:pt x="0" y="61"/>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1" name="Freeform 213"/>
            <p:cNvSpPr>
              <a:spLocks/>
            </p:cNvSpPr>
            <p:nvPr/>
          </p:nvSpPr>
          <p:spPr bwMode="auto">
            <a:xfrm>
              <a:off x="5029201" y="2943052"/>
              <a:ext cx="106362" cy="100012"/>
            </a:xfrm>
            <a:custGeom>
              <a:avLst/>
              <a:gdLst>
                <a:gd name="T0" fmla="*/ 0 w 67"/>
                <a:gd name="T1" fmla="*/ 0 h 63"/>
                <a:gd name="T2" fmla="*/ 0 w 67"/>
                <a:gd name="T3" fmla="*/ 2147483647 h 63"/>
                <a:gd name="T4" fmla="*/ 2147483647 w 67"/>
                <a:gd name="T5" fmla="*/ 2147483647 h 63"/>
                <a:gd name="T6" fmla="*/ 2147483647 w 67"/>
                <a:gd name="T7" fmla="*/ 0 h 63"/>
                <a:gd name="T8" fmla="*/ 0 w 67"/>
                <a:gd name="T9" fmla="*/ 0 h 63"/>
                <a:gd name="T10" fmla="*/ 0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0"/>
                  </a:moveTo>
                  <a:lnTo>
                    <a:pt x="0" y="63"/>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2" name="Freeform 219"/>
            <p:cNvSpPr>
              <a:spLocks/>
            </p:cNvSpPr>
            <p:nvPr/>
          </p:nvSpPr>
          <p:spPr bwMode="auto">
            <a:xfrm>
              <a:off x="4291013" y="2287414"/>
              <a:ext cx="180975" cy="31750"/>
            </a:xfrm>
            <a:custGeom>
              <a:avLst/>
              <a:gdLst>
                <a:gd name="T0" fmla="*/ 0 w 114"/>
                <a:gd name="T1" fmla="*/ 2147483647 h 20"/>
                <a:gd name="T2" fmla="*/ 0 w 114"/>
                <a:gd name="T3" fmla="*/ 2147483647 h 20"/>
                <a:gd name="T4" fmla="*/ 2147483647 w 114"/>
                <a:gd name="T5" fmla="*/ 2147483647 h 20"/>
                <a:gd name="T6" fmla="*/ 2147483647 w 114"/>
                <a:gd name="T7" fmla="*/ 0 h 20"/>
                <a:gd name="T8" fmla="*/ 0 w 114"/>
                <a:gd name="T9" fmla="*/ 2147483647 h 20"/>
                <a:gd name="T10" fmla="*/ 0 w 114"/>
                <a:gd name="T11" fmla="*/ 2147483647 h 20"/>
                <a:gd name="T12" fmla="*/ 0 60000 65536"/>
                <a:gd name="T13" fmla="*/ 0 60000 65536"/>
                <a:gd name="T14" fmla="*/ 0 60000 65536"/>
                <a:gd name="T15" fmla="*/ 0 60000 65536"/>
                <a:gd name="T16" fmla="*/ 0 60000 65536"/>
                <a:gd name="T17" fmla="*/ 0 60000 65536"/>
                <a:gd name="T18" fmla="*/ 0 w 114"/>
                <a:gd name="T19" fmla="*/ 0 h 20"/>
                <a:gd name="T20" fmla="*/ 114 w 11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4" h="20">
                  <a:moveTo>
                    <a:pt x="0" y="4"/>
                  </a:moveTo>
                  <a:lnTo>
                    <a:pt x="0" y="20"/>
                  </a:lnTo>
                  <a:lnTo>
                    <a:pt x="114" y="18"/>
                  </a:lnTo>
                  <a:lnTo>
                    <a:pt x="114" y="0"/>
                  </a:lnTo>
                  <a:lnTo>
                    <a:pt x="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3" name="Freeform 220"/>
            <p:cNvSpPr>
              <a:spLocks/>
            </p:cNvSpPr>
            <p:nvPr/>
          </p:nvSpPr>
          <p:spPr bwMode="auto">
            <a:xfrm>
              <a:off x="4703763" y="2282652"/>
              <a:ext cx="196850" cy="28575"/>
            </a:xfrm>
            <a:custGeom>
              <a:avLst/>
              <a:gdLst>
                <a:gd name="T0" fmla="*/ 0 w 124"/>
                <a:gd name="T1" fmla="*/ 0 h 18"/>
                <a:gd name="T2" fmla="*/ 0 w 124"/>
                <a:gd name="T3" fmla="*/ 2147483647 h 18"/>
                <a:gd name="T4" fmla="*/ 2147483647 w 124"/>
                <a:gd name="T5" fmla="*/ 2147483647 h 18"/>
                <a:gd name="T6" fmla="*/ 2147483647 w 124"/>
                <a:gd name="T7" fmla="*/ 0 h 18"/>
                <a:gd name="T8" fmla="*/ 0 w 124"/>
                <a:gd name="T9" fmla="*/ 0 h 18"/>
                <a:gd name="T10" fmla="*/ 0 w 124"/>
                <a:gd name="T11" fmla="*/ 0 h 18"/>
                <a:gd name="T12" fmla="*/ 0 60000 65536"/>
                <a:gd name="T13" fmla="*/ 0 60000 65536"/>
                <a:gd name="T14" fmla="*/ 0 60000 65536"/>
                <a:gd name="T15" fmla="*/ 0 60000 65536"/>
                <a:gd name="T16" fmla="*/ 0 60000 65536"/>
                <a:gd name="T17" fmla="*/ 0 60000 65536"/>
                <a:gd name="T18" fmla="*/ 0 w 124"/>
                <a:gd name="T19" fmla="*/ 0 h 18"/>
                <a:gd name="T20" fmla="*/ 124 w 1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4" h="18">
                  <a:moveTo>
                    <a:pt x="0" y="0"/>
                  </a:moveTo>
                  <a:lnTo>
                    <a:pt x="0" y="18"/>
                  </a:lnTo>
                  <a:lnTo>
                    <a:pt x="124" y="16"/>
                  </a:lnTo>
                  <a:lnTo>
                    <a:pt x="122"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4" name="Freeform 283"/>
            <p:cNvSpPr>
              <a:spLocks/>
            </p:cNvSpPr>
            <p:nvPr/>
          </p:nvSpPr>
          <p:spPr bwMode="auto">
            <a:xfrm>
              <a:off x="4144963" y="2671589"/>
              <a:ext cx="55562" cy="47625"/>
            </a:xfrm>
            <a:custGeom>
              <a:avLst/>
              <a:gdLst>
                <a:gd name="T0" fmla="*/ 0 w 35"/>
                <a:gd name="T1" fmla="*/ 0 h 30"/>
                <a:gd name="T2" fmla="*/ 0 w 35"/>
                <a:gd name="T3" fmla="*/ 2147483647 h 30"/>
                <a:gd name="T4" fmla="*/ 2147483647 w 35"/>
                <a:gd name="T5" fmla="*/ 2147483647 h 30"/>
                <a:gd name="T6" fmla="*/ 2147483647 w 35"/>
                <a:gd name="T7" fmla="*/ 0 h 30"/>
                <a:gd name="T8" fmla="*/ 0 w 35"/>
                <a:gd name="T9" fmla="*/ 0 h 30"/>
                <a:gd name="T10" fmla="*/ 0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0" y="0"/>
                  </a:moveTo>
                  <a:lnTo>
                    <a:pt x="0" y="30"/>
                  </a:lnTo>
                  <a:lnTo>
                    <a:pt x="35"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5" name="Freeform 284"/>
            <p:cNvSpPr>
              <a:spLocks/>
            </p:cNvSpPr>
            <p:nvPr/>
          </p:nvSpPr>
          <p:spPr bwMode="auto">
            <a:xfrm>
              <a:off x="4157663" y="2685877"/>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6" name="Freeform 285"/>
            <p:cNvSpPr>
              <a:spLocks/>
            </p:cNvSpPr>
            <p:nvPr/>
          </p:nvSpPr>
          <p:spPr bwMode="auto">
            <a:xfrm>
              <a:off x="4322763" y="26620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7" name="Freeform 286"/>
            <p:cNvSpPr>
              <a:spLocks/>
            </p:cNvSpPr>
            <p:nvPr/>
          </p:nvSpPr>
          <p:spPr bwMode="auto">
            <a:xfrm>
              <a:off x="4337051" y="2676352"/>
              <a:ext cx="25400" cy="17462"/>
            </a:xfrm>
            <a:custGeom>
              <a:avLst/>
              <a:gdLst>
                <a:gd name="T0" fmla="*/ 0 w 16"/>
                <a:gd name="T1" fmla="*/ 2147483647 h 11"/>
                <a:gd name="T2" fmla="*/ 0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0"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8" name="Freeform 287"/>
            <p:cNvSpPr>
              <a:spLocks/>
            </p:cNvSpPr>
            <p:nvPr/>
          </p:nvSpPr>
          <p:spPr bwMode="auto">
            <a:xfrm>
              <a:off x="4500563" y="2654127"/>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09" name="Freeform 288"/>
            <p:cNvSpPr>
              <a:spLocks/>
            </p:cNvSpPr>
            <p:nvPr/>
          </p:nvSpPr>
          <p:spPr bwMode="auto">
            <a:xfrm>
              <a:off x="4514851" y="2668414"/>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0" name="Freeform 289"/>
            <p:cNvSpPr>
              <a:spLocks/>
            </p:cNvSpPr>
            <p:nvPr/>
          </p:nvSpPr>
          <p:spPr bwMode="auto">
            <a:xfrm>
              <a:off x="4679951" y="2643014"/>
              <a:ext cx="57150" cy="50800"/>
            </a:xfrm>
            <a:custGeom>
              <a:avLst/>
              <a:gdLst>
                <a:gd name="T0" fmla="*/ 0 w 36"/>
                <a:gd name="T1" fmla="*/ 0 h 32"/>
                <a:gd name="T2" fmla="*/ 0 w 36"/>
                <a:gd name="T3" fmla="*/ 2147483647 h 32"/>
                <a:gd name="T4" fmla="*/ 2147483647 w 36"/>
                <a:gd name="T5" fmla="*/ 2147483647 h 32"/>
                <a:gd name="T6" fmla="*/ 2147483647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0" y="32"/>
                  </a:lnTo>
                  <a:lnTo>
                    <a:pt x="36"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1" name="Freeform 290"/>
            <p:cNvSpPr>
              <a:spLocks/>
            </p:cNvSpPr>
            <p:nvPr/>
          </p:nvSpPr>
          <p:spPr bwMode="auto">
            <a:xfrm>
              <a:off x="4697413" y="2657302"/>
              <a:ext cx="25400" cy="22225"/>
            </a:xfrm>
            <a:custGeom>
              <a:avLst/>
              <a:gdLst>
                <a:gd name="T0" fmla="*/ 0 w 16"/>
                <a:gd name="T1" fmla="*/ 0 h 14"/>
                <a:gd name="T2" fmla="*/ 0 w 16"/>
                <a:gd name="T3" fmla="*/ 2147483647 h 14"/>
                <a:gd name="T4" fmla="*/ 2147483647 w 16"/>
                <a:gd name="T5" fmla="*/ 2147483647 h 14"/>
                <a:gd name="T6" fmla="*/ 2147483647 w 16"/>
                <a:gd name="T7" fmla="*/ 0 h 14"/>
                <a:gd name="T8" fmla="*/ 0 w 16"/>
                <a:gd name="T9" fmla="*/ 0 h 14"/>
                <a:gd name="T10" fmla="*/ 0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0"/>
                  </a:moveTo>
                  <a:lnTo>
                    <a:pt x="0" y="14"/>
                  </a:lnTo>
                  <a:lnTo>
                    <a:pt x="16" y="12"/>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2" name="Freeform 291"/>
            <p:cNvSpPr>
              <a:spLocks/>
            </p:cNvSpPr>
            <p:nvPr/>
          </p:nvSpPr>
          <p:spPr bwMode="auto">
            <a:xfrm>
              <a:off x="4854576" y="2636664"/>
              <a:ext cx="60325" cy="46037"/>
            </a:xfrm>
            <a:custGeom>
              <a:avLst/>
              <a:gdLst>
                <a:gd name="T0" fmla="*/ 0 w 38"/>
                <a:gd name="T1" fmla="*/ 0 h 29"/>
                <a:gd name="T2" fmla="*/ 0 w 38"/>
                <a:gd name="T3" fmla="*/ 2147483647 h 29"/>
                <a:gd name="T4" fmla="*/ 2147483647 w 38"/>
                <a:gd name="T5" fmla="*/ 2147483647 h 29"/>
                <a:gd name="T6" fmla="*/ 2147483647 w 38"/>
                <a:gd name="T7" fmla="*/ 0 h 29"/>
                <a:gd name="T8" fmla="*/ 0 w 38"/>
                <a:gd name="T9" fmla="*/ 0 h 29"/>
                <a:gd name="T10" fmla="*/ 0 w 38"/>
                <a:gd name="T11" fmla="*/ 0 h 29"/>
                <a:gd name="T12" fmla="*/ 0 60000 65536"/>
                <a:gd name="T13" fmla="*/ 0 60000 65536"/>
                <a:gd name="T14" fmla="*/ 0 60000 65536"/>
                <a:gd name="T15" fmla="*/ 0 60000 65536"/>
                <a:gd name="T16" fmla="*/ 0 60000 65536"/>
                <a:gd name="T17" fmla="*/ 0 60000 65536"/>
                <a:gd name="T18" fmla="*/ 0 w 38"/>
                <a:gd name="T19" fmla="*/ 0 h 29"/>
                <a:gd name="T20" fmla="*/ 38 w 3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8" h="29">
                  <a:moveTo>
                    <a:pt x="0" y="0"/>
                  </a:moveTo>
                  <a:lnTo>
                    <a:pt x="0" y="29"/>
                  </a:lnTo>
                  <a:lnTo>
                    <a:pt x="38" y="27"/>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3" name="Freeform 292"/>
            <p:cNvSpPr>
              <a:spLocks/>
            </p:cNvSpPr>
            <p:nvPr/>
          </p:nvSpPr>
          <p:spPr bwMode="auto">
            <a:xfrm>
              <a:off x="48720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4" name="Freeform 293"/>
            <p:cNvSpPr>
              <a:spLocks/>
            </p:cNvSpPr>
            <p:nvPr/>
          </p:nvSpPr>
          <p:spPr bwMode="auto">
            <a:xfrm>
              <a:off x="5040313" y="2636664"/>
              <a:ext cx="52387" cy="46037"/>
            </a:xfrm>
            <a:custGeom>
              <a:avLst/>
              <a:gdLst>
                <a:gd name="T0" fmla="*/ 0 w 33"/>
                <a:gd name="T1" fmla="*/ 0 h 29"/>
                <a:gd name="T2" fmla="*/ 0 w 33"/>
                <a:gd name="T3" fmla="*/ 2147483647 h 29"/>
                <a:gd name="T4" fmla="*/ 2147483647 w 33"/>
                <a:gd name="T5" fmla="*/ 2147483647 h 29"/>
                <a:gd name="T6" fmla="*/ 2147483647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0"/>
                  </a:moveTo>
                  <a:lnTo>
                    <a:pt x="0" y="29"/>
                  </a:lnTo>
                  <a:lnTo>
                    <a:pt x="33" y="27"/>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5" name="Freeform 294"/>
            <p:cNvSpPr>
              <a:spLocks/>
            </p:cNvSpPr>
            <p:nvPr/>
          </p:nvSpPr>
          <p:spPr bwMode="auto">
            <a:xfrm>
              <a:off x="50498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6" name="Freeform 295"/>
            <p:cNvSpPr>
              <a:spLocks/>
            </p:cNvSpPr>
            <p:nvPr/>
          </p:nvSpPr>
          <p:spPr bwMode="auto">
            <a:xfrm>
              <a:off x="4151313" y="2831927"/>
              <a:ext cx="53975" cy="50800"/>
            </a:xfrm>
            <a:custGeom>
              <a:avLst/>
              <a:gdLst>
                <a:gd name="T0" fmla="*/ 0 w 34"/>
                <a:gd name="T1" fmla="*/ 2147483647 h 32"/>
                <a:gd name="T2" fmla="*/ 0 w 34"/>
                <a:gd name="T3" fmla="*/ 2147483647 h 32"/>
                <a:gd name="T4" fmla="*/ 2147483647 w 34"/>
                <a:gd name="T5" fmla="*/ 2147483647 h 32"/>
                <a:gd name="T6" fmla="*/ 2147483647 w 34"/>
                <a:gd name="T7" fmla="*/ 0 h 32"/>
                <a:gd name="T8" fmla="*/ 0 w 34"/>
                <a:gd name="T9" fmla="*/ 2147483647 h 32"/>
                <a:gd name="T10" fmla="*/ 0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0" y="3"/>
                  </a:moveTo>
                  <a:lnTo>
                    <a:pt x="0" y="32"/>
                  </a:lnTo>
                  <a:lnTo>
                    <a:pt x="34" y="30"/>
                  </a:lnTo>
                  <a:lnTo>
                    <a:pt x="31"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7" name="Freeform 296"/>
            <p:cNvSpPr>
              <a:spLocks/>
            </p:cNvSpPr>
            <p:nvPr/>
          </p:nvSpPr>
          <p:spPr bwMode="auto">
            <a:xfrm>
              <a:off x="4162426" y="2846214"/>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8" name="Freeform 297"/>
            <p:cNvSpPr>
              <a:spLocks/>
            </p:cNvSpPr>
            <p:nvPr/>
          </p:nvSpPr>
          <p:spPr bwMode="auto">
            <a:xfrm>
              <a:off x="4325938" y="2822402"/>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19" name="Freeform 298"/>
            <p:cNvSpPr>
              <a:spLocks/>
            </p:cNvSpPr>
            <p:nvPr/>
          </p:nvSpPr>
          <p:spPr bwMode="auto">
            <a:xfrm>
              <a:off x="4340226" y="2839864"/>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0" name="Freeform 299"/>
            <p:cNvSpPr>
              <a:spLocks/>
            </p:cNvSpPr>
            <p:nvPr/>
          </p:nvSpPr>
          <p:spPr bwMode="auto">
            <a:xfrm>
              <a:off x="4508501" y="28144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3"/>
                  </a:moveTo>
                  <a:lnTo>
                    <a:pt x="0" y="29"/>
                  </a:lnTo>
                  <a:lnTo>
                    <a:pt x="36" y="27"/>
                  </a:lnTo>
                  <a:lnTo>
                    <a:pt x="33"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1" name="Freeform 300"/>
            <p:cNvSpPr>
              <a:spLocks/>
            </p:cNvSpPr>
            <p:nvPr/>
          </p:nvSpPr>
          <p:spPr bwMode="auto">
            <a:xfrm>
              <a:off x="4522788" y="2828752"/>
              <a:ext cx="23812" cy="17462"/>
            </a:xfrm>
            <a:custGeom>
              <a:avLst/>
              <a:gdLst>
                <a:gd name="T0" fmla="*/ 0 w 15"/>
                <a:gd name="T1" fmla="*/ 2147483647 h 11"/>
                <a:gd name="T2" fmla="*/ 0 w 15"/>
                <a:gd name="T3" fmla="*/ 2147483647 h 11"/>
                <a:gd name="T4" fmla="*/ 2147483647 w 15"/>
                <a:gd name="T5" fmla="*/ 2147483647 h 11"/>
                <a:gd name="T6" fmla="*/ 2147483647 w 15"/>
                <a:gd name="T7" fmla="*/ 0 h 11"/>
                <a:gd name="T8" fmla="*/ 0 w 15"/>
                <a:gd name="T9" fmla="*/ 2147483647 h 11"/>
                <a:gd name="T10" fmla="*/ 0 w 15"/>
                <a:gd name="T11" fmla="*/ 2147483647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2"/>
                  </a:moveTo>
                  <a:lnTo>
                    <a:pt x="0" y="11"/>
                  </a:lnTo>
                  <a:lnTo>
                    <a:pt x="15" y="11"/>
                  </a:lnTo>
                  <a:lnTo>
                    <a:pt x="15"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2" name="Freeform 301"/>
            <p:cNvSpPr>
              <a:spLocks/>
            </p:cNvSpPr>
            <p:nvPr/>
          </p:nvSpPr>
          <p:spPr bwMode="auto">
            <a:xfrm>
              <a:off x="4686301" y="2804939"/>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2"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3" name="Freeform 302"/>
            <p:cNvSpPr>
              <a:spLocks/>
            </p:cNvSpPr>
            <p:nvPr/>
          </p:nvSpPr>
          <p:spPr bwMode="auto">
            <a:xfrm>
              <a:off x="4697413" y="2819227"/>
              <a:ext cx="28575" cy="20637"/>
            </a:xfrm>
            <a:custGeom>
              <a:avLst/>
              <a:gdLst>
                <a:gd name="T0" fmla="*/ 0 w 18"/>
                <a:gd name="T1" fmla="*/ 0 h 13"/>
                <a:gd name="T2" fmla="*/ 2147483647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2" y="13"/>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4" name="Freeform 303"/>
            <p:cNvSpPr>
              <a:spLocks/>
            </p:cNvSpPr>
            <p:nvPr/>
          </p:nvSpPr>
          <p:spPr bwMode="auto">
            <a:xfrm>
              <a:off x="4860926" y="2797002"/>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5" name="Freeform 304"/>
            <p:cNvSpPr>
              <a:spLocks/>
            </p:cNvSpPr>
            <p:nvPr/>
          </p:nvSpPr>
          <p:spPr bwMode="auto">
            <a:xfrm>
              <a:off x="4875213"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6" name="Freeform 305"/>
            <p:cNvSpPr>
              <a:spLocks/>
            </p:cNvSpPr>
            <p:nvPr/>
          </p:nvSpPr>
          <p:spPr bwMode="auto">
            <a:xfrm>
              <a:off x="5040313" y="2797002"/>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29"/>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7" name="Freeform 306"/>
            <p:cNvSpPr>
              <a:spLocks/>
            </p:cNvSpPr>
            <p:nvPr/>
          </p:nvSpPr>
          <p:spPr bwMode="auto">
            <a:xfrm>
              <a:off x="5057776"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8" name="Freeform 307"/>
            <p:cNvSpPr>
              <a:spLocks/>
            </p:cNvSpPr>
            <p:nvPr/>
          </p:nvSpPr>
          <p:spPr bwMode="auto">
            <a:xfrm>
              <a:off x="4157663" y="3000202"/>
              <a:ext cx="57150" cy="50800"/>
            </a:xfrm>
            <a:custGeom>
              <a:avLst/>
              <a:gdLst>
                <a:gd name="T0" fmla="*/ 0 w 36"/>
                <a:gd name="T1" fmla="*/ 2147483647 h 32"/>
                <a:gd name="T2" fmla="*/ 0 w 36"/>
                <a:gd name="T3" fmla="*/ 2147483647 h 32"/>
                <a:gd name="T4" fmla="*/ 2147483647 w 36"/>
                <a:gd name="T5" fmla="*/ 2147483647 h 32"/>
                <a:gd name="T6" fmla="*/ 2147483647 w 36"/>
                <a:gd name="T7" fmla="*/ 0 h 32"/>
                <a:gd name="T8" fmla="*/ 0 w 36"/>
                <a:gd name="T9" fmla="*/ 2147483647 h 32"/>
                <a:gd name="T10" fmla="*/ 0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2"/>
                  </a:moveTo>
                  <a:lnTo>
                    <a:pt x="0" y="32"/>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29" name="Freeform 308"/>
            <p:cNvSpPr>
              <a:spLocks/>
            </p:cNvSpPr>
            <p:nvPr/>
          </p:nvSpPr>
          <p:spPr bwMode="auto">
            <a:xfrm>
              <a:off x="4171951" y="3014489"/>
              <a:ext cx="28575" cy="17462"/>
            </a:xfrm>
            <a:custGeom>
              <a:avLst/>
              <a:gdLst>
                <a:gd name="T0" fmla="*/ 0 w 18"/>
                <a:gd name="T1" fmla="*/ 2147483647 h 11"/>
                <a:gd name="T2" fmla="*/ 0 w 18"/>
                <a:gd name="T3" fmla="*/ 2147483647 h 11"/>
                <a:gd name="T4" fmla="*/ 2147483647 w 18"/>
                <a:gd name="T5" fmla="*/ 2147483647 h 11"/>
                <a:gd name="T6" fmla="*/ 2147483647 w 18"/>
                <a:gd name="T7" fmla="*/ 0 h 11"/>
                <a:gd name="T8" fmla="*/ 0 w 18"/>
                <a:gd name="T9" fmla="*/ 2147483647 h 11"/>
                <a:gd name="T10" fmla="*/ 0 w 18"/>
                <a:gd name="T11" fmla="*/ 2147483647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2"/>
                  </a:moveTo>
                  <a:lnTo>
                    <a:pt x="0" y="11"/>
                  </a:lnTo>
                  <a:lnTo>
                    <a:pt x="18"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0" name="Freeform 309"/>
            <p:cNvSpPr>
              <a:spLocks/>
            </p:cNvSpPr>
            <p:nvPr/>
          </p:nvSpPr>
          <p:spPr bwMode="auto">
            <a:xfrm>
              <a:off x="4337051" y="2993852"/>
              <a:ext cx="53975" cy="49212"/>
            </a:xfrm>
            <a:custGeom>
              <a:avLst/>
              <a:gdLst>
                <a:gd name="T0" fmla="*/ 0 w 34"/>
                <a:gd name="T1" fmla="*/ 0 h 31"/>
                <a:gd name="T2" fmla="*/ 0 w 34"/>
                <a:gd name="T3" fmla="*/ 2147483647 h 31"/>
                <a:gd name="T4" fmla="*/ 2147483647 w 34"/>
                <a:gd name="T5" fmla="*/ 2147483647 h 31"/>
                <a:gd name="T6" fmla="*/ 2147483647 w 34"/>
                <a:gd name="T7" fmla="*/ 0 h 31"/>
                <a:gd name="T8" fmla="*/ 0 w 34"/>
                <a:gd name="T9" fmla="*/ 0 h 31"/>
                <a:gd name="T10" fmla="*/ 0 w 34"/>
                <a:gd name="T11" fmla="*/ 0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0"/>
                  </a:moveTo>
                  <a:lnTo>
                    <a:pt x="0" y="31"/>
                  </a:lnTo>
                  <a:lnTo>
                    <a:pt x="34" y="29"/>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1" name="Freeform 310"/>
            <p:cNvSpPr>
              <a:spLocks/>
            </p:cNvSpPr>
            <p:nvPr/>
          </p:nvSpPr>
          <p:spPr bwMode="auto">
            <a:xfrm>
              <a:off x="4351338" y="3008139"/>
              <a:ext cx="25400" cy="14287"/>
            </a:xfrm>
            <a:custGeom>
              <a:avLst/>
              <a:gdLst>
                <a:gd name="T0" fmla="*/ 0 w 16"/>
                <a:gd name="T1" fmla="*/ 0 h 9"/>
                <a:gd name="T2" fmla="*/ 0 w 16"/>
                <a:gd name="T3" fmla="*/ 2147483647 h 9"/>
                <a:gd name="T4" fmla="*/ 2147483647 w 16"/>
                <a:gd name="T5" fmla="*/ 2147483647 h 9"/>
                <a:gd name="T6" fmla="*/ 2147483647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0" y="9"/>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2" name="Freeform 311"/>
            <p:cNvSpPr>
              <a:spLocks/>
            </p:cNvSpPr>
            <p:nvPr/>
          </p:nvSpPr>
          <p:spPr bwMode="auto">
            <a:xfrm>
              <a:off x="4514851" y="2982739"/>
              <a:ext cx="60325" cy="49212"/>
            </a:xfrm>
            <a:custGeom>
              <a:avLst/>
              <a:gdLst>
                <a:gd name="T0" fmla="*/ 0 w 38"/>
                <a:gd name="T1" fmla="*/ 2147483647 h 31"/>
                <a:gd name="T2" fmla="*/ 0 w 38"/>
                <a:gd name="T3" fmla="*/ 2147483647 h 31"/>
                <a:gd name="T4" fmla="*/ 2147483647 w 38"/>
                <a:gd name="T5" fmla="*/ 2147483647 h 31"/>
                <a:gd name="T6" fmla="*/ 2147483647 w 38"/>
                <a:gd name="T7" fmla="*/ 0 h 31"/>
                <a:gd name="T8" fmla="*/ 0 w 38"/>
                <a:gd name="T9" fmla="*/ 2147483647 h 31"/>
                <a:gd name="T10" fmla="*/ 0 w 38"/>
                <a:gd name="T11" fmla="*/ 2147483647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2"/>
                  </a:moveTo>
                  <a:lnTo>
                    <a:pt x="0" y="31"/>
                  </a:lnTo>
                  <a:lnTo>
                    <a:pt x="38"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3" name="Freeform 312"/>
            <p:cNvSpPr>
              <a:spLocks/>
            </p:cNvSpPr>
            <p:nvPr/>
          </p:nvSpPr>
          <p:spPr bwMode="auto">
            <a:xfrm>
              <a:off x="4529138" y="2997027"/>
              <a:ext cx="25400" cy="17462"/>
            </a:xfrm>
            <a:custGeom>
              <a:avLst/>
              <a:gdLst>
                <a:gd name="T0" fmla="*/ 0 w 16"/>
                <a:gd name="T1" fmla="*/ 2147483647 h 11"/>
                <a:gd name="T2" fmla="*/ 2147483647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4" name="Freeform 313"/>
            <p:cNvSpPr>
              <a:spLocks/>
            </p:cNvSpPr>
            <p:nvPr/>
          </p:nvSpPr>
          <p:spPr bwMode="auto">
            <a:xfrm>
              <a:off x="4697413" y="2974802"/>
              <a:ext cx="53975" cy="47625"/>
            </a:xfrm>
            <a:custGeom>
              <a:avLst/>
              <a:gdLst>
                <a:gd name="T0" fmla="*/ 0 w 34"/>
                <a:gd name="T1" fmla="*/ 0 h 30"/>
                <a:gd name="T2" fmla="*/ 0 w 34"/>
                <a:gd name="T3" fmla="*/ 2147483647 h 30"/>
                <a:gd name="T4" fmla="*/ 2147483647 w 34"/>
                <a:gd name="T5" fmla="*/ 2147483647 h 30"/>
                <a:gd name="T6" fmla="*/ 2147483647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0" y="0"/>
                  </a:moveTo>
                  <a:lnTo>
                    <a:pt x="0" y="30"/>
                  </a:lnTo>
                  <a:lnTo>
                    <a:pt x="34" y="30"/>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5" name="Freeform 314"/>
            <p:cNvSpPr>
              <a:spLocks/>
            </p:cNvSpPr>
            <p:nvPr/>
          </p:nvSpPr>
          <p:spPr bwMode="auto">
            <a:xfrm>
              <a:off x="4708526" y="2989089"/>
              <a:ext cx="28575" cy="19050"/>
            </a:xfrm>
            <a:custGeom>
              <a:avLst/>
              <a:gdLst>
                <a:gd name="T0" fmla="*/ 0 w 18"/>
                <a:gd name="T1" fmla="*/ 2147483647 h 12"/>
                <a:gd name="T2" fmla="*/ 0 w 18"/>
                <a:gd name="T3" fmla="*/ 2147483647 h 12"/>
                <a:gd name="T4" fmla="*/ 2147483647 w 18"/>
                <a:gd name="T5" fmla="*/ 2147483647 h 12"/>
                <a:gd name="T6" fmla="*/ 2147483647 w 18"/>
                <a:gd name="T7" fmla="*/ 0 h 12"/>
                <a:gd name="T8" fmla="*/ 0 w 18"/>
                <a:gd name="T9" fmla="*/ 2147483647 h 12"/>
                <a:gd name="T10" fmla="*/ 0 w 18"/>
                <a:gd name="T11" fmla="*/ 2147483647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3"/>
                  </a:moveTo>
                  <a:lnTo>
                    <a:pt x="0" y="12"/>
                  </a:lnTo>
                  <a:lnTo>
                    <a:pt x="18" y="12"/>
                  </a:lnTo>
                  <a:lnTo>
                    <a:pt x="18"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6" name="Freeform 315"/>
            <p:cNvSpPr>
              <a:spLocks/>
            </p:cNvSpPr>
            <p:nvPr/>
          </p:nvSpPr>
          <p:spPr bwMode="auto">
            <a:xfrm>
              <a:off x="4872038" y="2965277"/>
              <a:ext cx="53975" cy="49212"/>
            </a:xfrm>
            <a:custGeom>
              <a:avLst/>
              <a:gdLst>
                <a:gd name="T0" fmla="*/ 0 w 34"/>
                <a:gd name="T1" fmla="*/ 2147483647 h 31"/>
                <a:gd name="T2" fmla="*/ 0 w 34"/>
                <a:gd name="T3" fmla="*/ 2147483647 h 31"/>
                <a:gd name="T4" fmla="*/ 2147483647 w 34"/>
                <a:gd name="T5" fmla="*/ 2147483647 h 31"/>
                <a:gd name="T6" fmla="*/ 2147483647 w 34"/>
                <a:gd name="T7" fmla="*/ 0 h 31"/>
                <a:gd name="T8" fmla="*/ 0 w 34"/>
                <a:gd name="T9" fmla="*/ 2147483647 h 31"/>
                <a:gd name="T10" fmla="*/ 0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
                  </a:moveTo>
                  <a:lnTo>
                    <a:pt x="0" y="31"/>
                  </a:lnTo>
                  <a:lnTo>
                    <a:pt x="34"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7" name="Freeform 316"/>
            <p:cNvSpPr>
              <a:spLocks/>
            </p:cNvSpPr>
            <p:nvPr/>
          </p:nvSpPr>
          <p:spPr bwMode="auto">
            <a:xfrm>
              <a:off x="48863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8" name="Freeform 317"/>
            <p:cNvSpPr>
              <a:spLocks/>
            </p:cNvSpPr>
            <p:nvPr/>
          </p:nvSpPr>
          <p:spPr bwMode="auto">
            <a:xfrm>
              <a:off x="5049838" y="2965277"/>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939" name="Freeform 318"/>
            <p:cNvSpPr>
              <a:spLocks/>
            </p:cNvSpPr>
            <p:nvPr/>
          </p:nvSpPr>
          <p:spPr bwMode="auto">
            <a:xfrm>
              <a:off x="50641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26631" name="Groupe 1333"/>
          <p:cNvGrpSpPr>
            <a:grpSpLocks/>
          </p:cNvGrpSpPr>
          <p:nvPr/>
        </p:nvGrpSpPr>
        <p:grpSpPr bwMode="auto">
          <a:xfrm rot="1242027">
            <a:off x="7653338" y="5103813"/>
            <a:ext cx="1166812" cy="762000"/>
            <a:chOff x="4002089" y="2204864"/>
            <a:chExt cx="1336675" cy="1081087"/>
          </a:xfrm>
        </p:grpSpPr>
        <p:sp>
          <p:nvSpPr>
            <p:cNvPr id="26812" name="Freeform 15"/>
            <p:cNvSpPr>
              <a:spLocks/>
            </p:cNvSpPr>
            <p:nvPr/>
          </p:nvSpPr>
          <p:spPr bwMode="auto">
            <a:xfrm>
              <a:off x="4033839" y="2362026"/>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13" name="Freeform 16"/>
            <p:cNvSpPr>
              <a:spLocks/>
            </p:cNvSpPr>
            <p:nvPr/>
          </p:nvSpPr>
          <p:spPr bwMode="auto">
            <a:xfrm>
              <a:off x="4087814" y="2433464"/>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14" name="Freeform 17"/>
            <p:cNvSpPr>
              <a:spLocks/>
            </p:cNvSpPr>
            <p:nvPr/>
          </p:nvSpPr>
          <p:spPr bwMode="auto">
            <a:xfrm>
              <a:off x="4732339" y="2682701"/>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15" name="Freeform 18"/>
            <p:cNvSpPr>
              <a:spLocks/>
            </p:cNvSpPr>
            <p:nvPr/>
          </p:nvSpPr>
          <p:spPr bwMode="auto">
            <a:xfrm>
              <a:off x="4133851" y="2482676"/>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16" name="Freeform 172"/>
            <p:cNvSpPr>
              <a:spLocks/>
            </p:cNvSpPr>
            <p:nvPr/>
          </p:nvSpPr>
          <p:spPr bwMode="auto">
            <a:xfrm>
              <a:off x="4233864" y="2230264"/>
              <a:ext cx="723900" cy="149225"/>
            </a:xfrm>
            <a:custGeom>
              <a:avLst/>
              <a:gdLst>
                <a:gd name="T0" fmla="*/ 0 w 456"/>
                <a:gd name="T1" fmla="*/ 0 h 94"/>
                <a:gd name="T2" fmla="*/ 0 w 456"/>
                <a:gd name="T3" fmla="*/ 2147483647 h 94"/>
                <a:gd name="T4" fmla="*/ 2147483647 w 456"/>
                <a:gd name="T5" fmla="*/ 2147483647 h 94"/>
                <a:gd name="T6" fmla="*/ 2147483647 w 456"/>
                <a:gd name="T7" fmla="*/ 2147483647 h 94"/>
                <a:gd name="T8" fmla="*/ 0 w 456"/>
                <a:gd name="T9" fmla="*/ 0 h 94"/>
                <a:gd name="T10" fmla="*/ 0 w 456"/>
                <a:gd name="T11" fmla="*/ 0 h 94"/>
                <a:gd name="T12" fmla="*/ 0 60000 65536"/>
                <a:gd name="T13" fmla="*/ 0 60000 65536"/>
                <a:gd name="T14" fmla="*/ 0 60000 65536"/>
                <a:gd name="T15" fmla="*/ 0 60000 65536"/>
                <a:gd name="T16" fmla="*/ 0 60000 65536"/>
                <a:gd name="T17" fmla="*/ 0 60000 65536"/>
                <a:gd name="T18" fmla="*/ 0 w 456"/>
                <a:gd name="T19" fmla="*/ 0 h 94"/>
                <a:gd name="T20" fmla="*/ 456 w 4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56" h="94">
                  <a:moveTo>
                    <a:pt x="0" y="0"/>
                  </a:moveTo>
                  <a:lnTo>
                    <a:pt x="0" y="94"/>
                  </a:lnTo>
                  <a:lnTo>
                    <a:pt x="456" y="83"/>
                  </a:lnTo>
                  <a:lnTo>
                    <a:pt x="451"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17" name="Freeform 173"/>
            <p:cNvSpPr>
              <a:spLocks/>
            </p:cNvSpPr>
            <p:nvPr/>
          </p:nvSpPr>
          <p:spPr bwMode="auto">
            <a:xfrm>
              <a:off x="4194176" y="2204864"/>
              <a:ext cx="809625" cy="171450"/>
            </a:xfrm>
            <a:custGeom>
              <a:avLst/>
              <a:gdLst>
                <a:gd name="T0" fmla="*/ 2147483647 w 510"/>
                <a:gd name="T1" fmla="*/ 2147483647 h 108"/>
                <a:gd name="T2" fmla="*/ 2147483647 w 510"/>
                <a:gd name="T3" fmla="*/ 2147483647 h 108"/>
                <a:gd name="T4" fmla="*/ 2147483647 w 510"/>
                <a:gd name="T5" fmla="*/ 2147483647 h 108"/>
                <a:gd name="T6" fmla="*/ 2147483647 w 510"/>
                <a:gd name="T7" fmla="*/ 2147483647 h 108"/>
                <a:gd name="T8" fmla="*/ 2147483647 w 510"/>
                <a:gd name="T9" fmla="*/ 2147483647 h 108"/>
                <a:gd name="T10" fmla="*/ 2147483647 w 510"/>
                <a:gd name="T11" fmla="*/ 0 h 108"/>
                <a:gd name="T12" fmla="*/ 2147483647 w 510"/>
                <a:gd name="T13" fmla="*/ 0 h 108"/>
                <a:gd name="T14" fmla="*/ 2147483647 w 510"/>
                <a:gd name="T15" fmla="*/ 0 h 108"/>
                <a:gd name="T16" fmla="*/ 2147483647 w 510"/>
                <a:gd name="T17" fmla="*/ 0 h 108"/>
                <a:gd name="T18" fmla="*/ 2147483647 w 510"/>
                <a:gd name="T19" fmla="*/ 0 h 108"/>
                <a:gd name="T20" fmla="*/ 2147483647 w 510"/>
                <a:gd name="T21" fmla="*/ 2147483647 h 108"/>
                <a:gd name="T22" fmla="*/ 2147483647 w 510"/>
                <a:gd name="T23" fmla="*/ 2147483647 h 108"/>
                <a:gd name="T24" fmla="*/ 2147483647 w 510"/>
                <a:gd name="T25" fmla="*/ 2147483647 h 108"/>
                <a:gd name="T26" fmla="*/ 2147483647 w 510"/>
                <a:gd name="T27" fmla="*/ 2147483647 h 108"/>
                <a:gd name="T28" fmla="*/ 2147483647 w 510"/>
                <a:gd name="T29" fmla="*/ 2147483647 h 108"/>
                <a:gd name="T30" fmla="*/ 2147483647 w 510"/>
                <a:gd name="T31" fmla="*/ 2147483647 h 108"/>
                <a:gd name="T32" fmla="*/ 2147483647 w 510"/>
                <a:gd name="T33" fmla="*/ 2147483647 h 108"/>
                <a:gd name="T34" fmla="*/ 2147483647 w 510"/>
                <a:gd name="T35" fmla="*/ 2147483647 h 108"/>
                <a:gd name="T36" fmla="*/ 2147483647 w 510"/>
                <a:gd name="T37" fmla="*/ 2147483647 h 108"/>
                <a:gd name="T38" fmla="*/ 2147483647 w 510"/>
                <a:gd name="T39" fmla="*/ 2147483647 h 108"/>
                <a:gd name="T40" fmla="*/ 2147483647 w 510"/>
                <a:gd name="T41" fmla="*/ 2147483647 h 108"/>
                <a:gd name="T42" fmla="*/ 2147483647 w 510"/>
                <a:gd name="T43" fmla="*/ 2147483647 h 108"/>
                <a:gd name="T44" fmla="*/ 2147483647 w 510"/>
                <a:gd name="T45" fmla="*/ 2147483647 h 108"/>
                <a:gd name="T46" fmla="*/ 2147483647 w 510"/>
                <a:gd name="T47" fmla="*/ 2147483647 h 108"/>
                <a:gd name="T48" fmla="*/ 2147483647 w 510"/>
                <a:gd name="T49" fmla="*/ 2147483647 h 108"/>
                <a:gd name="T50" fmla="*/ 2147483647 w 510"/>
                <a:gd name="T51" fmla="*/ 2147483647 h 108"/>
                <a:gd name="T52" fmla="*/ 2147483647 w 510"/>
                <a:gd name="T53" fmla="*/ 2147483647 h 108"/>
                <a:gd name="T54" fmla="*/ 2147483647 w 510"/>
                <a:gd name="T55" fmla="*/ 2147483647 h 108"/>
                <a:gd name="T56" fmla="*/ 2147483647 w 510"/>
                <a:gd name="T57" fmla="*/ 2147483647 h 108"/>
                <a:gd name="T58" fmla="*/ 2147483647 w 510"/>
                <a:gd name="T59" fmla="*/ 2147483647 h 108"/>
                <a:gd name="T60" fmla="*/ 2147483647 w 510"/>
                <a:gd name="T61" fmla="*/ 2147483647 h 108"/>
                <a:gd name="T62" fmla="*/ 2147483647 w 510"/>
                <a:gd name="T63" fmla="*/ 2147483647 h 108"/>
                <a:gd name="T64" fmla="*/ 2147483647 w 510"/>
                <a:gd name="T65" fmla="*/ 2147483647 h 108"/>
                <a:gd name="T66" fmla="*/ 2147483647 w 510"/>
                <a:gd name="T67" fmla="*/ 2147483647 h 108"/>
                <a:gd name="T68" fmla="*/ 2147483647 w 510"/>
                <a:gd name="T69" fmla="*/ 2147483647 h 108"/>
                <a:gd name="T70" fmla="*/ 2147483647 w 510"/>
                <a:gd name="T71" fmla="*/ 2147483647 h 108"/>
                <a:gd name="T72" fmla="*/ 2147483647 w 510"/>
                <a:gd name="T73" fmla="*/ 2147483647 h 108"/>
                <a:gd name="T74" fmla="*/ 2147483647 w 510"/>
                <a:gd name="T75" fmla="*/ 2147483647 h 108"/>
                <a:gd name="T76" fmla="*/ 2147483647 w 510"/>
                <a:gd name="T77" fmla="*/ 2147483647 h 108"/>
                <a:gd name="T78" fmla="*/ 2147483647 w 510"/>
                <a:gd name="T79" fmla="*/ 2147483647 h 108"/>
                <a:gd name="T80" fmla="*/ 2147483647 w 510"/>
                <a:gd name="T81" fmla="*/ 2147483647 h 108"/>
                <a:gd name="T82" fmla="*/ 2147483647 w 510"/>
                <a:gd name="T83" fmla="*/ 2147483647 h 108"/>
                <a:gd name="T84" fmla="*/ 0 w 510"/>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108"/>
                <a:gd name="T131" fmla="*/ 510 w 51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108">
                  <a:moveTo>
                    <a:pt x="0" y="103"/>
                  </a:moveTo>
                  <a:lnTo>
                    <a:pt x="4" y="7"/>
                  </a:lnTo>
                  <a:lnTo>
                    <a:pt x="4" y="4"/>
                  </a:lnTo>
                  <a:lnTo>
                    <a:pt x="9" y="4"/>
                  </a:lnTo>
                  <a:lnTo>
                    <a:pt x="13" y="4"/>
                  </a:lnTo>
                  <a:lnTo>
                    <a:pt x="20" y="4"/>
                  </a:lnTo>
                  <a:lnTo>
                    <a:pt x="29" y="2"/>
                  </a:lnTo>
                  <a:lnTo>
                    <a:pt x="40" y="2"/>
                  </a:lnTo>
                  <a:lnTo>
                    <a:pt x="54" y="2"/>
                  </a:lnTo>
                  <a:lnTo>
                    <a:pt x="67" y="2"/>
                  </a:lnTo>
                  <a:lnTo>
                    <a:pt x="85" y="2"/>
                  </a:lnTo>
                  <a:lnTo>
                    <a:pt x="103" y="0"/>
                  </a:lnTo>
                  <a:lnTo>
                    <a:pt x="124" y="0"/>
                  </a:lnTo>
                  <a:lnTo>
                    <a:pt x="146" y="0"/>
                  </a:lnTo>
                  <a:lnTo>
                    <a:pt x="171" y="0"/>
                  </a:lnTo>
                  <a:lnTo>
                    <a:pt x="198" y="0"/>
                  </a:lnTo>
                  <a:lnTo>
                    <a:pt x="227" y="0"/>
                  </a:lnTo>
                  <a:lnTo>
                    <a:pt x="258" y="0"/>
                  </a:lnTo>
                  <a:lnTo>
                    <a:pt x="290" y="0"/>
                  </a:lnTo>
                  <a:lnTo>
                    <a:pt x="317" y="0"/>
                  </a:lnTo>
                  <a:lnTo>
                    <a:pt x="342" y="2"/>
                  </a:lnTo>
                  <a:lnTo>
                    <a:pt x="366" y="2"/>
                  </a:lnTo>
                  <a:lnTo>
                    <a:pt x="387" y="2"/>
                  </a:lnTo>
                  <a:lnTo>
                    <a:pt x="407" y="2"/>
                  </a:lnTo>
                  <a:lnTo>
                    <a:pt x="422" y="2"/>
                  </a:lnTo>
                  <a:lnTo>
                    <a:pt x="438" y="4"/>
                  </a:lnTo>
                  <a:lnTo>
                    <a:pt x="449" y="4"/>
                  </a:lnTo>
                  <a:lnTo>
                    <a:pt x="461" y="4"/>
                  </a:lnTo>
                  <a:lnTo>
                    <a:pt x="472" y="4"/>
                  </a:lnTo>
                  <a:lnTo>
                    <a:pt x="479" y="7"/>
                  </a:lnTo>
                  <a:lnTo>
                    <a:pt x="483" y="7"/>
                  </a:lnTo>
                  <a:lnTo>
                    <a:pt x="488" y="7"/>
                  </a:lnTo>
                  <a:lnTo>
                    <a:pt x="490" y="7"/>
                  </a:lnTo>
                  <a:lnTo>
                    <a:pt x="492" y="7"/>
                  </a:lnTo>
                  <a:lnTo>
                    <a:pt x="492" y="9"/>
                  </a:lnTo>
                  <a:lnTo>
                    <a:pt x="492" y="13"/>
                  </a:lnTo>
                  <a:lnTo>
                    <a:pt x="494" y="20"/>
                  </a:lnTo>
                  <a:lnTo>
                    <a:pt x="494" y="25"/>
                  </a:lnTo>
                  <a:lnTo>
                    <a:pt x="497" y="31"/>
                  </a:lnTo>
                  <a:lnTo>
                    <a:pt x="497" y="38"/>
                  </a:lnTo>
                  <a:lnTo>
                    <a:pt x="499" y="47"/>
                  </a:lnTo>
                  <a:lnTo>
                    <a:pt x="501" y="56"/>
                  </a:lnTo>
                  <a:lnTo>
                    <a:pt x="503" y="63"/>
                  </a:lnTo>
                  <a:lnTo>
                    <a:pt x="503" y="70"/>
                  </a:lnTo>
                  <a:lnTo>
                    <a:pt x="506" y="79"/>
                  </a:lnTo>
                  <a:lnTo>
                    <a:pt x="506" y="85"/>
                  </a:lnTo>
                  <a:lnTo>
                    <a:pt x="508" y="92"/>
                  </a:lnTo>
                  <a:lnTo>
                    <a:pt x="508" y="97"/>
                  </a:lnTo>
                  <a:lnTo>
                    <a:pt x="510" y="101"/>
                  </a:lnTo>
                  <a:lnTo>
                    <a:pt x="467" y="99"/>
                  </a:lnTo>
                  <a:lnTo>
                    <a:pt x="463" y="38"/>
                  </a:lnTo>
                  <a:lnTo>
                    <a:pt x="461" y="36"/>
                  </a:lnTo>
                  <a:lnTo>
                    <a:pt x="458" y="36"/>
                  </a:lnTo>
                  <a:lnTo>
                    <a:pt x="452" y="36"/>
                  </a:lnTo>
                  <a:lnTo>
                    <a:pt x="445" y="36"/>
                  </a:lnTo>
                  <a:lnTo>
                    <a:pt x="436" y="36"/>
                  </a:lnTo>
                  <a:lnTo>
                    <a:pt x="425" y="36"/>
                  </a:lnTo>
                  <a:lnTo>
                    <a:pt x="411" y="36"/>
                  </a:lnTo>
                  <a:lnTo>
                    <a:pt x="398" y="36"/>
                  </a:lnTo>
                  <a:lnTo>
                    <a:pt x="382" y="34"/>
                  </a:lnTo>
                  <a:lnTo>
                    <a:pt x="366" y="34"/>
                  </a:lnTo>
                  <a:lnTo>
                    <a:pt x="346" y="34"/>
                  </a:lnTo>
                  <a:lnTo>
                    <a:pt x="328" y="34"/>
                  </a:lnTo>
                  <a:lnTo>
                    <a:pt x="306" y="34"/>
                  </a:lnTo>
                  <a:lnTo>
                    <a:pt x="285" y="34"/>
                  </a:lnTo>
                  <a:lnTo>
                    <a:pt x="263" y="34"/>
                  </a:lnTo>
                  <a:lnTo>
                    <a:pt x="240" y="36"/>
                  </a:lnTo>
                  <a:lnTo>
                    <a:pt x="218" y="36"/>
                  </a:lnTo>
                  <a:lnTo>
                    <a:pt x="198" y="36"/>
                  </a:lnTo>
                  <a:lnTo>
                    <a:pt x="175" y="36"/>
                  </a:lnTo>
                  <a:lnTo>
                    <a:pt x="157" y="38"/>
                  </a:lnTo>
                  <a:lnTo>
                    <a:pt x="137" y="38"/>
                  </a:lnTo>
                  <a:lnTo>
                    <a:pt x="121" y="38"/>
                  </a:lnTo>
                  <a:lnTo>
                    <a:pt x="106" y="38"/>
                  </a:lnTo>
                  <a:lnTo>
                    <a:pt x="94" y="38"/>
                  </a:lnTo>
                  <a:lnTo>
                    <a:pt x="81" y="38"/>
                  </a:lnTo>
                  <a:lnTo>
                    <a:pt x="70" y="40"/>
                  </a:lnTo>
                  <a:lnTo>
                    <a:pt x="58" y="40"/>
                  </a:lnTo>
                  <a:lnTo>
                    <a:pt x="52" y="40"/>
                  </a:lnTo>
                  <a:lnTo>
                    <a:pt x="45" y="40"/>
                  </a:lnTo>
                  <a:lnTo>
                    <a:pt x="40" y="40"/>
                  </a:lnTo>
                  <a:lnTo>
                    <a:pt x="38" y="40"/>
                  </a:lnTo>
                  <a:lnTo>
                    <a:pt x="38" y="43"/>
                  </a:lnTo>
                  <a:lnTo>
                    <a:pt x="43" y="108"/>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18" name="Freeform 174"/>
            <p:cNvSpPr>
              <a:spLocks/>
            </p:cNvSpPr>
            <p:nvPr/>
          </p:nvSpPr>
          <p:spPr bwMode="auto">
            <a:xfrm>
              <a:off x="4002089" y="2333451"/>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19" name="Freeform 178"/>
            <p:cNvSpPr>
              <a:spLocks/>
            </p:cNvSpPr>
            <p:nvPr/>
          </p:nvSpPr>
          <p:spPr bwMode="auto">
            <a:xfrm>
              <a:off x="4840289" y="2808114"/>
              <a:ext cx="328613" cy="352425"/>
            </a:xfrm>
            <a:custGeom>
              <a:avLst/>
              <a:gdLst>
                <a:gd name="T0" fmla="*/ 0 w 207"/>
                <a:gd name="T1" fmla="*/ 2147483647 h 222"/>
                <a:gd name="T2" fmla="*/ 2147483647 w 207"/>
                <a:gd name="T3" fmla="*/ 2147483647 h 222"/>
                <a:gd name="T4" fmla="*/ 2147483647 w 207"/>
                <a:gd name="T5" fmla="*/ 0 h 222"/>
                <a:gd name="T6" fmla="*/ 2147483647 w 207"/>
                <a:gd name="T7" fmla="*/ 2147483647 h 222"/>
                <a:gd name="T8" fmla="*/ 2147483647 w 207"/>
                <a:gd name="T9" fmla="*/ 2147483647 h 222"/>
                <a:gd name="T10" fmla="*/ 0 w 207"/>
                <a:gd name="T11" fmla="*/ 2147483647 h 222"/>
                <a:gd name="T12" fmla="*/ 0 w 207"/>
                <a:gd name="T13" fmla="*/ 2147483647 h 222"/>
                <a:gd name="T14" fmla="*/ 0 60000 65536"/>
                <a:gd name="T15" fmla="*/ 0 60000 65536"/>
                <a:gd name="T16" fmla="*/ 0 60000 65536"/>
                <a:gd name="T17" fmla="*/ 0 60000 65536"/>
                <a:gd name="T18" fmla="*/ 0 60000 65536"/>
                <a:gd name="T19" fmla="*/ 0 60000 65536"/>
                <a:gd name="T20" fmla="*/ 0 60000 65536"/>
                <a:gd name="T21" fmla="*/ 0 w 207"/>
                <a:gd name="T22" fmla="*/ 0 h 222"/>
                <a:gd name="T23" fmla="*/ 207 w 20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22">
                  <a:moveTo>
                    <a:pt x="0" y="211"/>
                  </a:moveTo>
                  <a:lnTo>
                    <a:pt x="74" y="139"/>
                  </a:lnTo>
                  <a:lnTo>
                    <a:pt x="198" y="0"/>
                  </a:lnTo>
                  <a:lnTo>
                    <a:pt x="204" y="108"/>
                  </a:lnTo>
                  <a:lnTo>
                    <a:pt x="207" y="222"/>
                  </a:lnTo>
                  <a:lnTo>
                    <a:pt x="0" y="21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0" name="Freeform 195"/>
            <p:cNvSpPr>
              <a:spLocks/>
            </p:cNvSpPr>
            <p:nvPr/>
          </p:nvSpPr>
          <p:spPr bwMode="auto">
            <a:xfrm>
              <a:off x="4122739" y="2643014"/>
              <a:ext cx="106363" cy="104775"/>
            </a:xfrm>
            <a:custGeom>
              <a:avLst/>
              <a:gdLst>
                <a:gd name="T0" fmla="*/ 0 w 67"/>
                <a:gd name="T1" fmla="*/ 2147483647 h 66"/>
                <a:gd name="T2" fmla="*/ 0 w 67"/>
                <a:gd name="T3" fmla="*/ 2147483647 h 66"/>
                <a:gd name="T4" fmla="*/ 2147483647 w 67"/>
                <a:gd name="T5" fmla="*/ 2147483647 h 66"/>
                <a:gd name="T6" fmla="*/ 2147483647 w 67"/>
                <a:gd name="T7" fmla="*/ 0 h 66"/>
                <a:gd name="T8" fmla="*/ 0 w 67"/>
                <a:gd name="T9" fmla="*/ 2147483647 h 66"/>
                <a:gd name="T10" fmla="*/ 0 w 67"/>
                <a:gd name="T11" fmla="*/ 2147483647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0" y="5"/>
                  </a:moveTo>
                  <a:lnTo>
                    <a:pt x="0" y="66"/>
                  </a:lnTo>
                  <a:lnTo>
                    <a:pt x="67"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1" name="Freeform 196"/>
            <p:cNvSpPr>
              <a:spLocks/>
            </p:cNvSpPr>
            <p:nvPr/>
          </p:nvSpPr>
          <p:spPr bwMode="auto">
            <a:xfrm>
              <a:off x="4300539" y="2636664"/>
              <a:ext cx="104775" cy="103187"/>
            </a:xfrm>
            <a:custGeom>
              <a:avLst/>
              <a:gdLst>
                <a:gd name="T0" fmla="*/ 0 w 66"/>
                <a:gd name="T1" fmla="*/ 2147483647 h 65"/>
                <a:gd name="T2" fmla="*/ 0 w 66"/>
                <a:gd name="T3" fmla="*/ 2147483647 h 65"/>
                <a:gd name="T4" fmla="*/ 2147483647 w 66"/>
                <a:gd name="T5" fmla="*/ 2147483647 h 65"/>
                <a:gd name="T6" fmla="*/ 2147483647 w 66"/>
                <a:gd name="T7" fmla="*/ 0 h 65"/>
                <a:gd name="T8" fmla="*/ 0 w 66"/>
                <a:gd name="T9" fmla="*/ 2147483647 h 65"/>
                <a:gd name="T10" fmla="*/ 0 w 66"/>
                <a:gd name="T11" fmla="*/ 2147483647 h 65"/>
                <a:gd name="T12" fmla="*/ 0 60000 65536"/>
                <a:gd name="T13" fmla="*/ 0 60000 65536"/>
                <a:gd name="T14" fmla="*/ 0 60000 65536"/>
                <a:gd name="T15" fmla="*/ 0 60000 65536"/>
                <a:gd name="T16" fmla="*/ 0 60000 65536"/>
                <a:gd name="T17" fmla="*/ 0 60000 65536"/>
                <a:gd name="T18" fmla="*/ 0 w 66"/>
                <a:gd name="T19" fmla="*/ 0 h 65"/>
                <a:gd name="T20" fmla="*/ 66 w 6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6" h="65">
                  <a:moveTo>
                    <a:pt x="0" y="2"/>
                  </a:moveTo>
                  <a:lnTo>
                    <a:pt x="0" y="65"/>
                  </a:lnTo>
                  <a:lnTo>
                    <a:pt x="66" y="61"/>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2" name="Freeform 197"/>
            <p:cNvSpPr>
              <a:spLocks/>
            </p:cNvSpPr>
            <p:nvPr/>
          </p:nvSpPr>
          <p:spPr bwMode="auto">
            <a:xfrm>
              <a:off x="4479926" y="2628726"/>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3" name="Freeform 198"/>
            <p:cNvSpPr>
              <a:spLocks/>
            </p:cNvSpPr>
            <p:nvPr/>
          </p:nvSpPr>
          <p:spPr bwMode="auto">
            <a:xfrm>
              <a:off x="4654551" y="2622376"/>
              <a:ext cx="111125" cy="96837"/>
            </a:xfrm>
            <a:custGeom>
              <a:avLst/>
              <a:gdLst>
                <a:gd name="T0" fmla="*/ 0 w 70"/>
                <a:gd name="T1" fmla="*/ 2147483647 h 61"/>
                <a:gd name="T2" fmla="*/ 2147483647 w 70"/>
                <a:gd name="T3" fmla="*/ 2147483647 h 61"/>
                <a:gd name="T4" fmla="*/ 2147483647 w 70"/>
                <a:gd name="T5" fmla="*/ 2147483647 h 61"/>
                <a:gd name="T6" fmla="*/ 2147483647 w 70"/>
                <a:gd name="T7" fmla="*/ 0 h 61"/>
                <a:gd name="T8" fmla="*/ 0 w 70"/>
                <a:gd name="T9" fmla="*/ 2147483647 h 61"/>
                <a:gd name="T10" fmla="*/ 0 w 70"/>
                <a:gd name="T11" fmla="*/ 2147483647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0" y="2"/>
                  </a:moveTo>
                  <a:lnTo>
                    <a:pt x="2" y="61"/>
                  </a:lnTo>
                  <a:lnTo>
                    <a:pt x="70" y="58"/>
                  </a:lnTo>
                  <a:lnTo>
                    <a:pt x="6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4" name="Freeform 199"/>
            <p:cNvSpPr>
              <a:spLocks/>
            </p:cNvSpPr>
            <p:nvPr/>
          </p:nvSpPr>
          <p:spPr bwMode="auto">
            <a:xfrm>
              <a:off x="4837114" y="261126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2"/>
                  </a:moveTo>
                  <a:lnTo>
                    <a:pt x="0" y="63"/>
                  </a:lnTo>
                  <a:lnTo>
                    <a:pt x="65" y="61"/>
                  </a:lnTo>
                  <a:lnTo>
                    <a:pt x="6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5" name="Freeform 200"/>
            <p:cNvSpPr>
              <a:spLocks/>
            </p:cNvSpPr>
            <p:nvPr/>
          </p:nvSpPr>
          <p:spPr bwMode="auto">
            <a:xfrm>
              <a:off x="5014914" y="2614439"/>
              <a:ext cx="103188" cy="96837"/>
            </a:xfrm>
            <a:custGeom>
              <a:avLst/>
              <a:gdLst>
                <a:gd name="T0" fmla="*/ 0 w 65"/>
                <a:gd name="T1" fmla="*/ 0 h 61"/>
                <a:gd name="T2" fmla="*/ 0 w 65"/>
                <a:gd name="T3" fmla="*/ 2147483647 h 61"/>
                <a:gd name="T4" fmla="*/ 2147483647 w 65"/>
                <a:gd name="T5" fmla="*/ 2147483647 h 61"/>
                <a:gd name="T6" fmla="*/ 2147483647 w 65"/>
                <a:gd name="T7" fmla="*/ 0 h 61"/>
                <a:gd name="T8" fmla="*/ 0 w 65"/>
                <a:gd name="T9" fmla="*/ 0 h 61"/>
                <a:gd name="T10" fmla="*/ 0 w 65"/>
                <a:gd name="T11" fmla="*/ 0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0"/>
                  </a:moveTo>
                  <a:lnTo>
                    <a:pt x="0" y="61"/>
                  </a:lnTo>
                  <a:lnTo>
                    <a:pt x="65" y="59"/>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6" name="Freeform 201"/>
            <p:cNvSpPr>
              <a:spLocks/>
            </p:cNvSpPr>
            <p:nvPr/>
          </p:nvSpPr>
          <p:spPr bwMode="auto">
            <a:xfrm>
              <a:off x="4130676" y="2808114"/>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4"/>
                  </a:moveTo>
                  <a:lnTo>
                    <a:pt x="0" y="63"/>
                  </a:lnTo>
                  <a:lnTo>
                    <a:pt x="65" y="60"/>
                  </a:lnTo>
                  <a:lnTo>
                    <a:pt x="6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7" name="Freeform 202"/>
            <p:cNvSpPr>
              <a:spLocks/>
            </p:cNvSpPr>
            <p:nvPr/>
          </p:nvSpPr>
          <p:spPr bwMode="auto">
            <a:xfrm>
              <a:off x="4308476" y="2800176"/>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5"/>
                  </a:moveTo>
                  <a:lnTo>
                    <a:pt x="0" y="63"/>
                  </a:lnTo>
                  <a:lnTo>
                    <a:pt x="65"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8" name="Freeform 203"/>
            <p:cNvSpPr>
              <a:spLocks/>
            </p:cNvSpPr>
            <p:nvPr/>
          </p:nvSpPr>
          <p:spPr bwMode="auto">
            <a:xfrm>
              <a:off x="4486276" y="2793826"/>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2"/>
                  </a:moveTo>
                  <a:lnTo>
                    <a:pt x="0" y="63"/>
                  </a:lnTo>
                  <a:lnTo>
                    <a:pt x="68" y="60"/>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29" name="Freeform 204"/>
            <p:cNvSpPr>
              <a:spLocks/>
            </p:cNvSpPr>
            <p:nvPr/>
          </p:nvSpPr>
          <p:spPr bwMode="auto">
            <a:xfrm>
              <a:off x="4665664" y="2785889"/>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0" name="Freeform 206"/>
            <p:cNvSpPr>
              <a:spLocks/>
            </p:cNvSpPr>
            <p:nvPr/>
          </p:nvSpPr>
          <p:spPr bwMode="auto">
            <a:xfrm>
              <a:off x="4843463" y="2779539"/>
              <a:ext cx="106362" cy="95250"/>
            </a:xfrm>
            <a:custGeom>
              <a:avLst/>
              <a:gdLst>
                <a:gd name="T0" fmla="*/ 0 w 67"/>
                <a:gd name="T1" fmla="*/ 0 h 60"/>
                <a:gd name="T2" fmla="*/ 0 w 67"/>
                <a:gd name="T3" fmla="*/ 2147483647 h 60"/>
                <a:gd name="T4" fmla="*/ 2147483647 w 67"/>
                <a:gd name="T5" fmla="*/ 2147483647 h 60"/>
                <a:gd name="T6" fmla="*/ 2147483647 w 67"/>
                <a:gd name="T7" fmla="*/ 0 h 60"/>
                <a:gd name="T8" fmla="*/ 0 w 67"/>
                <a:gd name="T9" fmla="*/ 0 h 60"/>
                <a:gd name="T10" fmla="*/ 0 w 67"/>
                <a:gd name="T11" fmla="*/ 0 h 60"/>
                <a:gd name="T12" fmla="*/ 0 60000 65536"/>
                <a:gd name="T13" fmla="*/ 0 60000 65536"/>
                <a:gd name="T14" fmla="*/ 0 60000 65536"/>
                <a:gd name="T15" fmla="*/ 0 60000 65536"/>
                <a:gd name="T16" fmla="*/ 0 60000 65536"/>
                <a:gd name="T17" fmla="*/ 0 60000 65536"/>
                <a:gd name="T18" fmla="*/ 0 w 67"/>
                <a:gd name="T19" fmla="*/ 0 h 60"/>
                <a:gd name="T20" fmla="*/ 67 w 6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7" h="60">
                  <a:moveTo>
                    <a:pt x="0" y="0"/>
                  </a:moveTo>
                  <a:lnTo>
                    <a:pt x="0" y="60"/>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1" name="Freeform 207"/>
            <p:cNvSpPr>
              <a:spLocks/>
            </p:cNvSpPr>
            <p:nvPr/>
          </p:nvSpPr>
          <p:spPr bwMode="auto">
            <a:xfrm>
              <a:off x="5021263" y="2779539"/>
              <a:ext cx="107950" cy="95250"/>
            </a:xfrm>
            <a:custGeom>
              <a:avLst/>
              <a:gdLst>
                <a:gd name="T0" fmla="*/ 0 w 68"/>
                <a:gd name="T1" fmla="*/ 0 h 60"/>
                <a:gd name="T2" fmla="*/ 0 w 68"/>
                <a:gd name="T3" fmla="*/ 2147483647 h 60"/>
                <a:gd name="T4" fmla="*/ 2147483647 w 68"/>
                <a:gd name="T5" fmla="*/ 2147483647 h 60"/>
                <a:gd name="T6" fmla="*/ 2147483647 w 68"/>
                <a:gd name="T7" fmla="*/ 0 h 60"/>
                <a:gd name="T8" fmla="*/ 0 w 68"/>
                <a:gd name="T9" fmla="*/ 0 h 60"/>
                <a:gd name="T10" fmla="*/ 0 w 68"/>
                <a:gd name="T11" fmla="*/ 0 h 60"/>
                <a:gd name="T12" fmla="*/ 0 60000 65536"/>
                <a:gd name="T13" fmla="*/ 0 60000 65536"/>
                <a:gd name="T14" fmla="*/ 0 60000 65536"/>
                <a:gd name="T15" fmla="*/ 0 60000 65536"/>
                <a:gd name="T16" fmla="*/ 0 60000 65536"/>
                <a:gd name="T17" fmla="*/ 0 60000 65536"/>
                <a:gd name="T18" fmla="*/ 0 w 68"/>
                <a:gd name="T19" fmla="*/ 0 h 60"/>
                <a:gd name="T20" fmla="*/ 68 w 6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8" h="60">
                  <a:moveTo>
                    <a:pt x="0" y="0"/>
                  </a:moveTo>
                  <a:lnTo>
                    <a:pt x="0" y="60"/>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2" name="Freeform 208"/>
            <p:cNvSpPr>
              <a:spLocks/>
            </p:cNvSpPr>
            <p:nvPr/>
          </p:nvSpPr>
          <p:spPr bwMode="auto">
            <a:xfrm>
              <a:off x="4137026" y="2974802"/>
              <a:ext cx="103187" cy="96837"/>
            </a:xfrm>
            <a:custGeom>
              <a:avLst/>
              <a:gdLst>
                <a:gd name="T0" fmla="*/ 0 w 65"/>
                <a:gd name="T1" fmla="*/ 2147483647 h 61"/>
                <a:gd name="T2" fmla="*/ 0 w 65"/>
                <a:gd name="T3" fmla="*/ 2147483647 h 61"/>
                <a:gd name="T4" fmla="*/ 2147483647 w 65"/>
                <a:gd name="T5" fmla="*/ 2147483647 h 61"/>
                <a:gd name="T6" fmla="*/ 2147483647 w 65"/>
                <a:gd name="T7" fmla="*/ 0 h 61"/>
                <a:gd name="T8" fmla="*/ 0 w 65"/>
                <a:gd name="T9" fmla="*/ 2147483647 h 61"/>
                <a:gd name="T10" fmla="*/ 0 w 65"/>
                <a:gd name="T11" fmla="*/ 2147483647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3"/>
                  </a:moveTo>
                  <a:lnTo>
                    <a:pt x="0" y="61"/>
                  </a:lnTo>
                  <a:lnTo>
                    <a:pt x="65"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3" name="Freeform 209"/>
            <p:cNvSpPr>
              <a:spLocks/>
            </p:cNvSpPr>
            <p:nvPr/>
          </p:nvSpPr>
          <p:spPr bwMode="auto">
            <a:xfrm>
              <a:off x="4314826" y="2965277"/>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4"/>
                  </a:moveTo>
                  <a:lnTo>
                    <a:pt x="0" y="63"/>
                  </a:lnTo>
                  <a:lnTo>
                    <a:pt x="68" y="60"/>
                  </a:lnTo>
                  <a:lnTo>
                    <a:pt x="6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4" name="Freeform 210"/>
            <p:cNvSpPr>
              <a:spLocks/>
            </p:cNvSpPr>
            <p:nvPr/>
          </p:nvSpPr>
          <p:spPr bwMode="auto">
            <a:xfrm>
              <a:off x="4491038" y="2957339"/>
              <a:ext cx="109537" cy="100012"/>
            </a:xfrm>
            <a:custGeom>
              <a:avLst/>
              <a:gdLst>
                <a:gd name="T0" fmla="*/ 0 w 69"/>
                <a:gd name="T1" fmla="*/ 0 h 63"/>
                <a:gd name="T2" fmla="*/ 2147483647 w 69"/>
                <a:gd name="T3" fmla="*/ 2147483647 h 63"/>
                <a:gd name="T4" fmla="*/ 2147483647 w 69"/>
                <a:gd name="T5" fmla="*/ 2147483647 h 63"/>
                <a:gd name="T6" fmla="*/ 2147483647 w 69"/>
                <a:gd name="T7" fmla="*/ 0 h 63"/>
                <a:gd name="T8" fmla="*/ 0 w 69"/>
                <a:gd name="T9" fmla="*/ 0 h 63"/>
                <a:gd name="T10" fmla="*/ 0 w 69"/>
                <a:gd name="T11" fmla="*/ 0 h 63"/>
                <a:gd name="T12" fmla="*/ 0 60000 65536"/>
                <a:gd name="T13" fmla="*/ 0 60000 65536"/>
                <a:gd name="T14" fmla="*/ 0 60000 65536"/>
                <a:gd name="T15" fmla="*/ 0 60000 65536"/>
                <a:gd name="T16" fmla="*/ 0 60000 65536"/>
                <a:gd name="T17" fmla="*/ 0 60000 65536"/>
                <a:gd name="T18" fmla="*/ 0 w 69"/>
                <a:gd name="T19" fmla="*/ 0 h 63"/>
                <a:gd name="T20" fmla="*/ 69 w 69"/>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9" h="63">
                  <a:moveTo>
                    <a:pt x="0" y="0"/>
                  </a:moveTo>
                  <a:lnTo>
                    <a:pt x="2" y="63"/>
                  </a:lnTo>
                  <a:lnTo>
                    <a:pt x="69" y="59"/>
                  </a:lnTo>
                  <a:lnTo>
                    <a:pt x="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5" name="Freeform 211"/>
            <p:cNvSpPr>
              <a:spLocks/>
            </p:cNvSpPr>
            <p:nvPr/>
          </p:nvSpPr>
          <p:spPr bwMode="auto">
            <a:xfrm>
              <a:off x="4672013" y="2946227"/>
              <a:ext cx="103187" cy="104775"/>
            </a:xfrm>
            <a:custGeom>
              <a:avLst/>
              <a:gdLst>
                <a:gd name="T0" fmla="*/ 0 w 65"/>
                <a:gd name="T1" fmla="*/ 2147483647 h 66"/>
                <a:gd name="T2" fmla="*/ 2147483647 w 65"/>
                <a:gd name="T3" fmla="*/ 2147483647 h 66"/>
                <a:gd name="T4" fmla="*/ 2147483647 w 65"/>
                <a:gd name="T5" fmla="*/ 2147483647 h 66"/>
                <a:gd name="T6" fmla="*/ 2147483647 w 65"/>
                <a:gd name="T7" fmla="*/ 0 h 66"/>
                <a:gd name="T8" fmla="*/ 0 w 65"/>
                <a:gd name="T9" fmla="*/ 2147483647 h 66"/>
                <a:gd name="T10" fmla="*/ 0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0" y="3"/>
                  </a:moveTo>
                  <a:lnTo>
                    <a:pt x="2" y="66"/>
                  </a:lnTo>
                  <a:lnTo>
                    <a:pt x="65" y="61"/>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6" name="Freeform 212"/>
            <p:cNvSpPr>
              <a:spLocks/>
            </p:cNvSpPr>
            <p:nvPr/>
          </p:nvSpPr>
          <p:spPr bwMode="auto">
            <a:xfrm>
              <a:off x="4849813" y="2943052"/>
              <a:ext cx="107950" cy="96837"/>
            </a:xfrm>
            <a:custGeom>
              <a:avLst/>
              <a:gdLst>
                <a:gd name="T0" fmla="*/ 0 w 68"/>
                <a:gd name="T1" fmla="*/ 0 h 61"/>
                <a:gd name="T2" fmla="*/ 0 w 68"/>
                <a:gd name="T3" fmla="*/ 2147483647 h 61"/>
                <a:gd name="T4" fmla="*/ 2147483647 w 68"/>
                <a:gd name="T5" fmla="*/ 2147483647 h 61"/>
                <a:gd name="T6" fmla="*/ 2147483647 w 68"/>
                <a:gd name="T7" fmla="*/ 0 h 61"/>
                <a:gd name="T8" fmla="*/ 0 w 68"/>
                <a:gd name="T9" fmla="*/ 0 h 61"/>
                <a:gd name="T10" fmla="*/ 0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0" y="0"/>
                  </a:moveTo>
                  <a:lnTo>
                    <a:pt x="0" y="61"/>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7" name="Freeform 213"/>
            <p:cNvSpPr>
              <a:spLocks/>
            </p:cNvSpPr>
            <p:nvPr/>
          </p:nvSpPr>
          <p:spPr bwMode="auto">
            <a:xfrm>
              <a:off x="5029201" y="2943052"/>
              <a:ext cx="106362" cy="100012"/>
            </a:xfrm>
            <a:custGeom>
              <a:avLst/>
              <a:gdLst>
                <a:gd name="T0" fmla="*/ 0 w 67"/>
                <a:gd name="T1" fmla="*/ 0 h 63"/>
                <a:gd name="T2" fmla="*/ 0 w 67"/>
                <a:gd name="T3" fmla="*/ 2147483647 h 63"/>
                <a:gd name="T4" fmla="*/ 2147483647 w 67"/>
                <a:gd name="T5" fmla="*/ 2147483647 h 63"/>
                <a:gd name="T6" fmla="*/ 2147483647 w 67"/>
                <a:gd name="T7" fmla="*/ 0 h 63"/>
                <a:gd name="T8" fmla="*/ 0 w 67"/>
                <a:gd name="T9" fmla="*/ 0 h 63"/>
                <a:gd name="T10" fmla="*/ 0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0"/>
                  </a:moveTo>
                  <a:lnTo>
                    <a:pt x="0" y="63"/>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8" name="Freeform 219"/>
            <p:cNvSpPr>
              <a:spLocks/>
            </p:cNvSpPr>
            <p:nvPr/>
          </p:nvSpPr>
          <p:spPr bwMode="auto">
            <a:xfrm>
              <a:off x="4291013" y="2287414"/>
              <a:ext cx="180975" cy="31750"/>
            </a:xfrm>
            <a:custGeom>
              <a:avLst/>
              <a:gdLst>
                <a:gd name="T0" fmla="*/ 0 w 114"/>
                <a:gd name="T1" fmla="*/ 2147483647 h 20"/>
                <a:gd name="T2" fmla="*/ 0 w 114"/>
                <a:gd name="T3" fmla="*/ 2147483647 h 20"/>
                <a:gd name="T4" fmla="*/ 2147483647 w 114"/>
                <a:gd name="T5" fmla="*/ 2147483647 h 20"/>
                <a:gd name="T6" fmla="*/ 2147483647 w 114"/>
                <a:gd name="T7" fmla="*/ 0 h 20"/>
                <a:gd name="T8" fmla="*/ 0 w 114"/>
                <a:gd name="T9" fmla="*/ 2147483647 h 20"/>
                <a:gd name="T10" fmla="*/ 0 w 114"/>
                <a:gd name="T11" fmla="*/ 2147483647 h 20"/>
                <a:gd name="T12" fmla="*/ 0 60000 65536"/>
                <a:gd name="T13" fmla="*/ 0 60000 65536"/>
                <a:gd name="T14" fmla="*/ 0 60000 65536"/>
                <a:gd name="T15" fmla="*/ 0 60000 65536"/>
                <a:gd name="T16" fmla="*/ 0 60000 65536"/>
                <a:gd name="T17" fmla="*/ 0 60000 65536"/>
                <a:gd name="T18" fmla="*/ 0 w 114"/>
                <a:gd name="T19" fmla="*/ 0 h 20"/>
                <a:gd name="T20" fmla="*/ 114 w 11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4" h="20">
                  <a:moveTo>
                    <a:pt x="0" y="4"/>
                  </a:moveTo>
                  <a:lnTo>
                    <a:pt x="0" y="20"/>
                  </a:lnTo>
                  <a:lnTo>
                    <a:pt x="114" y="18"/>
                  </a:lnTo>
                  <a:lnTo>
                    <a:pt x="114" y="0"/>
                  </a:lnTo>
                  <a:lnTo>
                    <a:pt x="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39" name="Freeform 220"/>
            <p:cNvSpPr>
              <a:spLocks/>
            </p:cNvSpPr>
            <p:nvPr/>
          </p:nvSpPr>
          <p:spPr bwMode="auto">
            <a:xfrm>
              <a:off x="4703763" y="2282652"/>
              <a:ext cx="196850" cy="28575"/>
            </a:xfrm>
            <a:custGeom>
              <a:avLst/>
              <a:gdLst>
                <a:gd name="T0" fmla="*/ 0 w 124"/>
                <a:gd name="T1" fmla="*/ 0 h 18"/>
                <a:gd name="T2" fmla="*/ 0 w 124"/>
                <a:gd name="T3" fmla="*/ 2147483647 h 18"/>
                <a:gd name="T4" fmla="*/ 2147483647 w 124"/>
                <a:gd name="T5" fmla="*/ 2147483647 h 18"/>
                <a:gd name="T6" fmla="*/ 2147483647 w 124"/>
                <a:gd name="T7" fmla="*/ 0 h 18"/>
                <a:gd name="T8" fmla="*/ 0 w 124"/>
                <a:gd name="T9" fmla="*/ 0 h 18"/>
                <a:gd name="T10" fmla="*/ 0 w 124"/>
                <a:gd name="T11" fmla="*/ 0 h 18"/>
                <a:gd name="T12" fmla="*/ 0 60000 65536"/>
                <a:gd name="T13" fmla="*/ 0 60000 65536"/>
                <a:gd name="T14" fmla="*/ 0 60000 65536"/>
                <a:gd name="T15" fmla="*/ 0 60000 65536"/>
                <a:gd name="T16" fmla="*/ 0 60000 65536"/>
                <a:gd name="T17" fmla="*/ 0 60000 65536"/>
                <a:gd name="T18" fmla="*/ 0 w 124"/>
                <a:gd name="T19" fmla="*/ 0 h 18"/>
                <a:gd name="T20" fmla="*/ 124 w 1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4" h="18">
                  <a:moveTo>
                    <a:pt x="0" y="0"/>
                  </a:moveTo>
                  <a:lnTo>
                    <a:pt x="0" y="18"/>
                  </a:lnTo>
                  <a:lnTo>
                    <a:pt x="124" y="16"/>
                  </a:lnTo>
                  <a:lnTo>
                    <a:pt x="122"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0" name="Freeform 283"/>
            <p:cNvSpPr>
              <a:spLocks/>
            </p:cNvSpPr>
            <p:nvPr/>
          </p:nvSpPr>
          <p:spPr bwMode="auto">
            <a:xfrm>
              <a:off x="4144963" y="2671589"/>
              <a:ext cx="55562" cy="47625"/>
            </a:xfrm>
            <a:custGeom>
              <a:avLst/>
              <a:gdLst>
                <a:gd name="T0" fmla="*/ 0 w 35"/>
                <a:gd name="T1" fmla="*/ 0 h 30"/>
                <a:gd name="T2" fmla="*/ 0 w 35"/>
                <a:gd name="T3" fmla="*/ 2147483647 h 30"/>
                <a:gd name="T4" fmla="*/ 2147483647 w 35"/>
                <a:gd name="T5" fmla="*/ 2147483647 h 30"/>
                <a:gd name="T6" fmla="*/ 2147483647 w 35"/>
                <a:gd name="T7" fmla="*/ 0 h 30"/>
                <a:gd name="T8" fmla="*/ 0 w 35"/>
                <a:gd name="T9" fmla="*/ 0 h 30"/>
                <a:gd name="T10" fmla="*/ 0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0" y="0"/>
                  </a:moveTo>
                  <a:lnTo>
                    <a:pt x="0" y="30"/>
                  </a:lnTo>
                  <a:lnTo>
                    <a:pt x="35"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1" name="Freeform 284"/>
            <p:cNvSpPr>
              <a:spLocks/>
            </p:cNvSpPr>
            <p:nvPr/>
          </p:nvSpPr>
          <p:spPr bwMode="auto">
            <a:xfrm>
              <a:off x="4157663" y="2685877"/>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2" name="Freeform 285"/>
            <p:cNvSpPr>
              <a:spLocks/>
            </p:cNvSpPr>
            <p:nvPr/>
          </p:nvSpPr>
          <p:spPr bwMode="auto">
            <a:xfrm>
              <a:off x="4322763" y="26620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3" name="Freeform 286"/>
            <p:cNvSpPr>
              <a:spLocks/>
            </p:cNvSpPr>
            <p:nvPr/>
          </p:nvSpPr>
          <p:spPr bwMode="auto">
            <a:xfrm>
              <a:off x="4337051" y="2676352"/>
              <a:ext cx="25400" cy="17462"/>
            </a:xfrm>
            <a:custGeom>
              <a:avLst/>
              <a:gdLst>
                <a:gd name="T0" fmla="*/ 0 w 16"/>
                <a:gd name="T1" fmla="*/ 2147483647 h 11"/>
                <a:gd name="T2" fmla="*/ 0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0"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4" name="Freeform 287"/>
            <p:cNvSpPr>
              <a:spLocks/>
            </p:cNvSpPr>
            <p:nvPr/>
          </p:nvSpPr>
          <p:spPr bwMode="auto">
            <a:xfrm>
              <a:off x="4500563" y="2654127"/>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5" name="Freeform 288"/>
            <p:cNvSpPr>
              <a:spLocks/>
            </p:cNvSpPr>
            <p:nvPr/>
          </p:nvSpPr>
          <p:spPr bwMode="auto">
            <a:xfrm>
              <a:off x="4514851" y="2668414"/>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6" name="Freeform 289"/>
            <p:cNvSpPr>
              <a:spLocks/>
            </p:cNvSpPr>
            <p:nvPr/>
          </p:nvSpPr>
          <p:spPr bwMode="auto">
            <a:xfrm>
              <a:off x="4679951" y="2643014"/>
              <a:ext cx="57150" cy="50800"/>
            </a:xfrm>
            <a:custGeom>
              <a:avLst/>
              <a:gdLst>
                <a:gd name="T0" fmla="*/ 0 w 36"/>
                <a:gd name="T1" fmla="*/ 0 h 32"/>
                <a:gd name="T2" fmla="*/ 0 w 36"/>
                <a:gd name="T3" fmla="*/ 2147483647 h 32"/>
                <a:gd name="T4" fmla="*/ 2147483647 w 36"/>
                <a:gd name="T5" fmla="*/ 2147483647 h 32"/>
                <a:gd name="T6" fmla="*/ 2147483647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0" y="32"/>
                  </a:lnTo>
                  <a:lnTo>
                    <a:pt x="36"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7" name="Freeform 290"/>
            <p:cNvSpPr>
              <a:spLocks/>
            </p:cNvSpPr>
            <p:nvPr/>
          </p:nvSpPr>
          <p:spPr bwMode="auto">
            <a:xfrm>
              <a:off x="4697413" y="2657302"/>
              <a:ext cx="25400" cy="22225"/>
            </a:xfrm>
            <a:custGeom>
              <a:avLst/>
              <a:gdLst>
                <a:gd name="T0" fmla="*/ 0 w 16"/>
                <a:gd name="T1" fmla="*/ 0 h 14"/>
                <a:gd name="T2" fmla="*/ 0 w 16"/>
                <a:gd name="T3" fmla="*/ 2147483647 h 14"/>
                <a:gd name="T4" fmla="*/ 2147483647 w 16"/>
                <a:gd name="T5" fmla="*/ 2147483647 h 14"/>
                <a:gd name="T6" fmla="*/ 2147483647 w 16"/>
                <a:gd name="T7" fmla="*/ 0 h 14"/>
                <a:gd name="T8" fmla="*/ 0 w 16"/>
                <a:gd name="T9" fmla="*/ 0 h 14"/>
                <a:gd name="T10" fmla="*/ 0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0"/>
                  </a:moveTo>
                  <a:lnTo>
                    <a:pt x="0" y="14"/>
                  </a:lnTo>
                  <a:lnTo>
                    <a:pt x="16" y="12"/>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8" name="Freeform 291"/>
            <p:cNvSpPr>
              <a:spLocks/>
            </p:cNvSpPr>
            <p:nvPr/>
          </p:nvSpPr>
          <p:spPr bwMode="auto">
            <a:xfrm>
              <a:off x="4854576" y="2636664"/>
              <a:ext cx="60325" cy="46037"/>
            </a:xfrm>
            <a:custGeom>
              <a:avLst/>
              <a:gdLst>
                <a:gd name="T0" fmla="*/ 0 w 38"/>
                <a:gd name="T1" fmla="*/ 0 h 29"/>
                <a:gd name="T2" fmla="*/ 0 w 38"/>
                <a:gd name="T3" fmla="*/ 2147483647 h 29"/>
                <a:gd name="T4" fmla="*/ 2147483647 w 38"/>
                <a:gd name="T5" fmla="*/ 2147483647 h 29"/>
                <a:gd name="T6" fmla="*/ 2147483647 w 38"/>
                <a:gd name="T7" fmla="*/ 0 h 29"/>
                <a:gd name="T8" fmla="*/ 0 w 38"/>
                <a:gd name="T9" fmla="*/ 0 h 29"/>
                <a:gd name="T10" fmla="*/ 0 w 38"/>
                <a:gd name="T11" fmla="*/ 0 h 29"/>
                <a:gd name="T12" fmla="*/ 0 60000 65536"/>
                <a:gd name="T13" fmla="*/ 0 60000 65536"/>
                <a:gd name="T14" fmla="*/ 0 60000 65536"/>
                <a:gd name="T15" fmla="*/ 0 60000 65536"/>
                <a:gd name="T16" fmla="*/ 0 60000 65536"/>
                <a:gd name="T17" fmla="*/ 0 60000 65536"/>
                <a:gd name="T18" fmla="*/ 0 w 38"/>
                <a:gd name="T19" fmla="*/ 0 h 29"/>
                <a:gd name="T20" fmla="*/ 38 w 3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8" h="29">
                  <a:moveTo>
                    <a:pt x="0" y="0"/>
                  </a:moveTo>
                  <a:lnTo>
                    <a:pt x="0" y="29"/>
                  </a:lnTo>
                  <a:lnTo>
                    <a:pt x="38" y="27"/>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49" name="Freeform 292"/>
            <p:cNvSpPr>
              <a:spLocks/>
            </p:cNvSpPr>
            <p:nvPr/>
          </p:nvSpPr>
          <p:spPr bwMode="auto">
            <a:xfrm>
              <a:off x="48720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0" name="Freeform 293"/>
            <p:cNvSpPr>
              <a:spLocks/>
            </p:cNvSpPr>
            <p:nvPr/>
          </p:nvSpPr>
          <p:spPr bwMode="auto">
            <a:xfrm>
              <a:off x="5040313" y="2636664"/>
              <a:ext cx="52387" cy="46037"/>
            </a:xfrm>
            <a:custGeom>
              <a:avLst/>
              <a:gdLst>
                <a:gd name="T0" fmla="*/ 0 w 33"/>
                <a:gd name="T1" fmla="*/ 0 h 29"/>
                <a:gd name="T2" fmla="*/ 0 w 33"/>
                <a:gd name="T3" fmla="*/ 2147483647 h 29"/>
                <a:gd name="T4" fmla="*/ 2147483647 w 33"/>
                <a:gd name="T5" fmla="*/ 2147483647 h 29"/>
                <a:gd name="T6" fmla="*/ 2147483647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0"/>
                  </a:moveTo>
                  <a:lnTo>
                    <a:pt x="0" y="29"/>
                  </a:lnTo>
                  <a:lnTo>
                    <a:pt x="33" y="27"/>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1" name="Freeform 294"/>
            <p:cNvSpPr>
              <a:spLocks/>
            </p:cNvSpPr>
            <p:nvPr/>
          </p:nvSpPr>
          <p:spPr bwMode="auto">
            <a:xfrm>
              <a:off x="5049838" y="2650952"/>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2" name="Freeform 295"/>
            <p:cNvSpPr>
              <a:spLocks/>
            </p:cNvSpPr>
            <p:nvPr/>
          </p:nvSpPr>
          <p:spPr bwMode="auto">
            <a:xfrm>
              <a:off x="4151313" y="2831927"/>
              <a:ext cx="53975" cy="50800"/>
            </a:xfrm>
            <a:custGeom>
              <a:avLst/>
              <a:gdLst>
                <a:gd name="T0" fmla="*/ 0 w 34"/>
                <a:gd name="T1" fmla="*/ 2147483647 h 32"/>
                <a:gd name="T2" fmla="*/ 0 w 34"/>
                <a:gd name="T3" fmla="*/ 2147483647 h 32"/>
                <a:gd name="T4" fmla="*/ 2147483647 w 34"/>
                <a:gd name="T5" fmla="*/ 2147483647 h 32"/>
                <a:gd name="T6" fmla="*/ 2147483647 w 34"/>
                <a:gd name="T7" fmla="*/ 0 h 32"/>
                <a:gd name="T8" fmla="*/ 0 w 34"/>
                <a:gd name="T9" fmla="*/ 2147483647 h 32"/>
                <a:gd name="T10" fmla="*/ 0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0" y="3"/>
                  </a:moveTo>
                  <a:lnTo>
                    <a:pt x="0" y="32"/>
                  </a:lnTo>
                  <a:lnTo>
                    <a:pt x="34" y="30"/>
                  </a:lnTo>
                  <a:lnTo>
                    <a:pt x="31"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3" name="Freeform 296"/>
            <p:cNvSpPr>
              <a:spLocks/>
            </p:cNvSpPr>
            <p:nvPr/>
          </p:nvSpPr>
          <p:spPr bwMode="auto">
            <a:xfrm>
              <a:off x="4162426" y="2846214"/>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4" name="Freeform 297"/>
            <p:cNvSpPr>
              <a:spLocks/>
            </p:cNvSpPr>
            <p:nvPr/>
          </p:nvSpPr>
          <p:spPr bwMode="auto">
            <a:xfrm>
              <a:off x="4325938" y="2822402"/>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5" name="Freeform 298"/>
            <p:cNvSpPr>
              <a:spLocks/>
            </p:cNvSpPr>
            <p:nvPr/>
          </p:nvSpPr>
          <p:spPr bwMode="auto">
            <a:xfrm>
              <a:off x="4340226" y="2839864"/>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6" name="Freeform 299"/>
            <p:cNvSpPr>
              <a:spLocks/>
            </p:cNvSpPr>
            <p:nvPr/>
          </p:nvSpPr>
          <p:spPr bwMode="auto">
            <a:xfrm>
              <a:off x="4508501" y="2814464"/>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3"/>
                  </a:moveTo>
                  <a:lnTo>
                    <a:pt x="0" y="29"/>
                  </a:lnTo>
                  <a:lnTo>
                    <a:pt x="36" y="27"/>
                  </a:lnTo>
                  <a:lnTo>
                    <a:pt x="33"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7" name="Freeform 300"/>
            <p:cNvSpPr>
              <a:spLocks/>
            </p:cNvSpPr>
            <p:nvPr/>
          </p:nvSpPr>
          <p:spPr bwMode="auto">
            <a:xfrm>
              <a:off x="4522788" y="2828752"/>
              <a:ext cx="23812" cy="17462"/>
            </a:xfrm>
            <a:custGeom>
              <a:avLst/>
              <a:gdLst>
                <a:gd name="T0" fmla="*/ 0 w 15"/>
                <a:gd name="T1" fmla="*/ 2147483647 h 11"/>
                <a:gd name="T2" fmla="*/ 0 w 15"/>
                <a:gd name="T3" fmla="*/ 2147483647 h 11"/>
                <a:gd name="T4" fmla="*/ 2147483647 w 15"/>
                <a:gd name="T5" fmla="*/ 2147483647 h 11"/>
                <a:gd name="T6" fmla="*/ 2147483647 w 15"/>
                <a:gd name="T7" fmla="*/ 0 h 11"/>
                <a:gd name="T8" fmla="*/ 0 w 15"/>
                <a:gd name="T9" fmla="*/ 2147483647 h 11"/>
                <a:gd name="T10" fmla="*/ 0 w 15"/>
                <a:gd name="T11" fmla="*/ 2147483647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2"/>
                  </a:moveTo>
                  <a:lnTo>
                    <a:pt x="0" y="11"/>
                  </a:lnTo>
                  <a:lnTo>
                    <a:pt x="15" y="11"/>
                  </a:lnTo>
                  <a:lnTo>
                    <a:pt x="15"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8" name="Freeform 301"/>
            <p:cNvSpPr>
              <a:spLocks/>
            </p:cNvSpPr>
            <p:nvPr/>
          </p:nvSpPr>
          <p:spPr bwMode="auto">
            <a:xfrm>
              <a:off x="4686301" y="2804939"/>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2"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59" name="Freeform 302"/>
            <p:cNvSpPr>
              <a:spLocks/>
            </p:cNvSpPr>
            <p:nvPr/>
          </p:nvSpPr>
          <p:spPr bwMode="auto">
            <a:xfrm>
              <a:off x="4697413" y="2819227"/>
              <a:ext cx="28575" cy="20637"/>
            </a:xfrm>
            <a:custGeom>
              <a:avLst/>
              <a:gdLst>
                <a:gd name="T0" fmla="*/ 0 w 18"/>
                <a:gd name="T1" fmla="*/ 0 h 13"/>
                <a:gd name="T2" fmla="*/ 2147483647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2" y="13"/>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0" name="Freeform 303"/>
            <p:cNvSpPr>
              <a:spLocks/>
            </p:cNvSpPr>
            <p:nvPr/>
          </p:nvSpPr>
          <p:spPr bwMode="auto">
            <a:xfrm>
              <a:off x="4860926" y="2797002"/>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1" name="Freeform 304"/>
            <p:cNvSpPr>
              <a:spLocks/>
            </p:cNvSpPr>
            <p:nvPr/>
          </p:nvSpPr>
          <p:spPr bwMode="auto">
            <a:xfrm>
              <a:off x="4875213"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2" name="Freeform 305"/>
            <p:cNvSpPr>
              <a:spLocks/>
            </p:cNvSpPr>
            <p:nvPr/>
          </p:nvSpPr>
          <p:spPr bwMode="auto">
            <a:xfrm>
              <a:off x="5040313" y="2797002"/>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29"/>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3" name="Freeform 306"/>
            <p:cNvSpPr>
              <a:spLocks/>
            </p:cNvSpPr>
            <p:nvPr/>
          </p:nvSpPr>
          <p:spPr bwMode="auto">
            <a:xfrm>
              <a:off x="5057776" y="281128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4" name="Freeform 307"/>
            <p:cNvSpPr>
              <a:spLocks/>
            </p:cNvSpPr>
            <p:nvPr/>
          </p:nvSpPr>
          <p:spPr bwMode="auto">
            <a:xfrm>
              <a:off x="4157663" y="3000202"/>
              <a:ext cx="57150" cy="50800"/>
            </a:xfrm>
            <a:custGeom>
              <a:avLst/>
              <a:gdLst>
                <a:gd name="T0" fmla="*/ 0 w 36"/>
                <a:gd name="T1" fmla="*/ 2147483647 h 32"/>
                <a:gd name="T2" fmla="*/ 0 w 36"/>
                <a:gd name="T3" fmla="*/ 2147483647 h 32"/>
                <a:gd name="T4" fmla="*/ 2147483647 w 36"/>
                <a:gd name="T5" fmla="*/ 2147483647 h 32"/>
                <a:gd name="T6" fmla="*/ 2147483647 w 36"/>
                <a:gd name="T7" fmla="*/ 0 h 32"/>
                <a:gd name="T8" fmla="*/ 0 w 36"/>
                <a:gd name="T9" fmla="*/ 2147483647 h 32"/>
                <a:gd name="T10" fmla="*/ 0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2"/>
                  </a:moveTo>
                  <a:lnTo>
                    <a:pt x="0" y="32"/>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5" name="Freeform 308"/>
            <p:cNvSpPr>
              <a:spLocks/>
            </p:cNvSpPr>
            <p:nvPr/>
          </p:nvSpPr>
          <p:spPr bwMode="auto">
            <a:xfrm>
              <a:off x="4171951" y="3014489"/>
              <a:ext cx="28575" cy="17462"/>
            </a:xfrm>
            <a:custGeom>
              <a:avLst/>
              <a:gdLst>
                <a:gd name="T0" fmla="*/ 0 w 18"/>
                <a:gd name="T1" fmla="*/ 2147483647 h 11"/>
                <a:gd name="T2" fmla="*/ 0 w 18"/>
                <a:gd name="T3" fmla="*/ 2147483647 h 11"/>
                <a:gd name="T4" fmla="*/ 2147483647 w 18"/>
                <a:gd name="T5" fmla="*/ 2147483647 h 11"/>
                <a:gd name="T6" fmla="*/ 2147483647 w 18"/>
                <a:gd name="T7" fmla="*/ 0 h 11"/>
                <a:gd name="T8" fmla="*/ 0 w 18"/>
                <a:gd name="T9" fmla="*/ 2147483647 h 11"/>
                <a:gd name="T10" fmla="*/ 0 w 18"/>
                <a:gd name="T11" fmla="*/ 2147483647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2"/>
                  </a:moveTo>
                  <a:lnTo>
                    <a:pt x="0" y="11"/>
                  </a:lnTo>
                  <a:lnTo>
                    <a:pt x="18"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6" name="Freeform 309"/>
            <p:cNvSpPr>
              <a:spLocks/>
            </p:cNvSpPr>
            <p:nvPr/>
          </p:nvSpPr>
          <p:spPr bwMode="auto">
            <a:xfrm>
              <a:off x="4337051" y="2993852"/>
              <a:ext cx="53975" cy="49212"/>
            </a:xfrm>
            <a:custGeom>
              <a:avLst/>
              <a:gdLst>
                <a:gd name="T0" fmla="*/ 0 w 34"/>
                <a:gd name="T1" fmla="*/ 0 h 31"/>
                <a:gd name="T2" fmla="*/ 0 w 34"/>
                <a:gd name="T3" fmla="*/ 2147483647 h 31"/>
                <a:gd name="T4" fmla="*/ 2147483647 w 34"/>
                <a:gd name="T5" fmla="*/ 2147483647 h 31"/>
                <a:gd name="T6" fmla="*/ 2147483647 w 34"/>
                <a:gd name="T7" fmla="*/ 0 h 31"/>
                <a:gd name="T8" fmla="*/ 0 w 34"/>
                <a:gd name="T9" fmla="*/ 0 h 31"/>
                <a:gd name="T10" fmla="*/ 0 w 34"/>
                <a:gd name="T11" fmla="*/ 0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0"/>
                  </a:moveTo>
                  <a:lnTo>
                    <a:pt x="0" y="31"/>
                  </a:lnTo>
                  <a:lnTo>
                    <a:pt x="34" y="29"/>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7" name="Freeform 310"/>
            <p:cNvSpPr>
              <a:spLocks/>
            </p:cNvSpPr>
            <p:nvPr/>
          </p:nvSpPr>
          <p:spPr bwMode="auto">
            <a:xfrm>
              <a:off x="4351338" y="3008139"/>
              <a:ext cx="25400" cy="14287"/>
            </a:xfrm>
            <a:custGeom>
              <a:avLst/>
              <a:gdLst>
                <a:gd name="T0" fmla="*/ 0 w 16"/>
                <a:gd name="T1" fmla="*/ 0 h 9"/>
                <a:gd name="T2" fmla="*/ 0 w 16"/>
                <a:gd name="T3" fmla="*/ 2147483647 h 9"/>
                <a:gd name="T4" fmla="*/ 2147483647 w 16"/>
                <a:gd name="T5" fmla="*/ 2147483647 h 9"/>
                <a:gd name="T6" fmla="*/ 2147483647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0" y="9"/>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8" name="Freeform 311"/>
            <p:cNvSpPr>
              <a:spLocks/>
            </p:cNvSpPr>
            <p:nvPr/>
          </p:nvSpPr>
          <p:spPr bwMode="auto">
            <a:xfrm>
              <a:off x="4514851" y="2982739"/>
              <a:ext cx="60325" cy="49212"/>
            </a:xfrm>
            <a:custGeom>
              <a:avLst/>
              <a:gdLst>
                <a:gd name="T0" fmla="*/ 0 w 38"/>
                <a:gd name="T1" fmla="*/ 2147483647 h 31"/>
                <a:gd name="T2" fmla="*/ 0 w 38"/>
                <a:gd name="T3" fmla="*/ 2147483647 h 31"/>
                <a:gd name="T4" fmla="*/ 2147483647 w 38"/>
                <a:gd name="T5" fmla="*/ 2147483647 h 31"/>
                <a:gd name="T6" fmla="*/ 2147483647 w 38"/>
                <a:gd name="T7" fmla="*/ 0 h 31"/>
                <a:gd name="T8" fmla="*/ 0 w 38"/>
                <a:gd name="T9" fmla="*/ 2147483647 h 31"/>
                <a:gd name="T10" fmla="*/ 0 w 38"/>
                <a:gd name="T11" fmla="*/ 2147483647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2"/>
                  </a:moveTo>
                  <a:lnTo>
                    <a:pt x="0" y="31"/>
                  </a:lnTo>
                  <a:lnTo>
                    <a:pt x="38"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69" name="Freeform 312"/>
            <p:cNvSpPr>
              <a:spLocks/>
            </p:cNvSpPr>
            <p:nvPr/>
          </p:nvSpPr>
          <p:spPr bwMode="auto">
            <a:xfrm>
              <a:off x="4529138" y="2997027"/>
              <a:ext cx="25400" cy="17462"/>
            </a:xfrm>
            <a:custGeom>
              <a:avLst/>
              <a:gdLst>
                <a:gd name="T0" fmla="*/ 0 w 16"/>
                <a:gd name="T1" fmla="*/ 2147483647 h 11"/>
                <a:gd name="T2" fmla="*/ 2147483647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70" name="Freeform 313"/>
            <p:cNvSpPr>
              <a:spLocks/>
            </p:cNvSpPr>
            <p:nvPr/>
          </p:nvSpPr>
          <p:spPr bwMode="auto">
            <a:xfrm>
              <a:off x="4697413" y="2974802"/>
              <a:ext cx="53975" cy="47625"/>
            </a:xfrm>
            <a:custGeom>
              <a:avLst/>
              <a:gdLst>
                <a:gd name="T0" fmla="*/ 0 w 34"/>
                <a:gd name="T1" fmla="*/ 0 h 30"/>
                <a:gd name="T2" fmla="*/ 0 w 34"/>
                <a:gd name="T3" fmla="*/ 2147483647 h 30"/>
                <a:gd name="T4" fmla="*/ 2147483647 w 34"/>
                <a:gd name="T5" fmla="*/ 2147483647 h 30"/>
                <a:gd name="T6" fmla="*/ 2147483647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0" y="0"/>
                  </a:moveTo>
                  <a:lnTo>
                    <a:pt x="0" y="30"/>
                  </a:lnTo>
                  <a:lnTo>
                    <a:pt x="34" y="30"/>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71" name="Freeform 314"/>
            <p:cNvSpPr>
              <a:spLocks/>
            </p:cNvSpPr>
            <p:nvPr/>
          </p:nvSpPr>
          <p:spPr bwMode="auto">
            <a:xfrm>
              <a:off x="4708526" y="2989089"/>
              <a:ext cx="28575" cy="19050"/>
            </a:xfrm>
            <a:custGeom>
              <a:avLst/>
              <a:gdLst>
                <a:gd name="T0" fmla="*/ 0 w 18"/>
                <a:gd name="T1" fmla="*/ 2147483647 h 12"/>
                <a:gd name="T2" fmla="*/ 0 w 18"/>
                <a:gd name="T3" fmla="*/ 2147483647 h 12"/>
                <a:gd name="T4" fmla="*/ 2147483647 w 18"/>
                <a:gd name="T5" fmla="*/ 2147483647 h 12"/>
                <a:gd name="T6" fmla="*/ 2147483647 w 18"/>
                <a:gd name="T7" fmla="*/ 0 h 12"/>
                <a:gd name="T8" fmla="*/ 0 w 18"/>
                <a:gd name="T9" fmla="*/ 2147483647 h 12"/>
                <a:gd name="T10" fmla="*/ 0 w 18"/>
                <a:gd name="T11" fmla="*/ 2147483647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3"/>
                  </a:moveTo>
                  <a:lnTo>
                    <a:pt x="0" y="12"/>
                  </a:lnTo>
                  <a:lnTo>
                    <a:pt x="18" y="12"/>
                  </a:lnTo>
                  <a:lnTo>
                    <a:pt x="18"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72" name="Freeform 315"/>
            <p:cNvSpPr>
              <a:spLocks/>
            </p:cNvSpPr>
            <p:nvPr/>
          </p:nvSpPr>
          <p:spPr bwMode="auto">
            <a:xfrm>
              <a:off x="4872038" y="2965277"/>
              <a:ext cx="53975" cy="49212"/>
            </a:xfrm>
            <a:custGeom>
              <a:avLst/>
              <a:gdLst>
                <a:gd name="T0" fmla="*/ 0 w 34"/>
                <a:gd name="T1" fmla="*/ 2147483647 h 31"/>
                <a:gd name="T2" fmla="*/ 0 w 34"/>
                <a:gd name="T3" fmla="*/ 2147483647 h 31"/>
                <a:gd name="T4" fmla="*/ 2147483647 w 34"/>
                <a:gd name="T5" fmla="*/ 2147483647 h 31"/>
                <a:gd name="T6" fmla="*/ 2147483647 w 34"/>
                <a:gd name="T7" fmla="*/ 0 h 31"/>
                <a:gd name="T8" fmla="*/ 0 w 34"/>
                <a:gd name="T9" fmla="*/ 2147483647 h 31"/>
                <a:gd name="T10" fmla="*/ 0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
                  </a:moveTo>
                  <a:lnTo>
                    <a:pt x="0" y="31"/>
                  </a:lnTo>
                  <a:lnTo>
                    <a:pt x="34"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73" name="Freeform 316"/>
            <p:cNvSpPr>
              <a:spLocks/>
            </p:cNvSpPr>
            <p:nvPr/>
          </p:nvSpPr>
          <p:spPr bwMode="auto">
            <a:xfrm>
              <a:off x="48863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74" name="Freeform 317"/>
            <p:cNvSpPr>
              <a:spLocks/>
            </p:cNvSpPr>
            <p:nvPr/>
          </p:nvSpPr>
          <p:spPr bwMode="auto">
            <a:xfrm>
              <a:off x="5049838" y="2965277"/>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75" name="Freeform 318"/>
            <p:cNvSpPr>
              <a:spLocks/>
            </p:cNvSpPr>
            <p:nvPr/>
          </p:nvSpPr>
          <p:spPr bwMode="auto">
            <a:xfrm>
              <a:off x="5064126" y="2982739"/>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26632" name="Groupe 1332"/>
          <p:cNvGrpSpPr>
            <a:grpSpLocks/>
          </p:cNvGrpSpPr>
          <p:nvPr/>
        </p:nvGrpSpPr>
        <p:grpSpPr bwMode="auto">
          <a:xfrm rot="177477">
            <a:off x="4014788" y="4591050"/>
            <a:ext cx="2833687" cy="952500"/>
            <a:chOff x="1725613" y="2683123"/>
            <a:chExt cx="2833688" cy="1177925"/>
          </a:xfrm>
        </p:grpSpPr>
        <p:sp>
          <p:nvSpPr>
            <p:cNvPr id="26693" name="Freeform 5"/>
            <p:cNvSpPr>
              <a:spLocks/>
            </p:cNvSpPr>
            <p:nvPr/>
          </p:nvSpPr>
          <p:spPr bwMode="auto">
            <a:xfrm>
              <a:off x="1758951" y="3243510"/>
              <a:ext cx="403225" cy="588962"/>
            </a:xfrm>
            <a:custGeom>
              <a:avLst/>
              <a:gdLst>
                <a:gd name="T0" fmla="*/ 2147483647 w 254"/>
                <a:gd name="T1" fmla="*/ 0 h 371"/>
                <a:gd name="T2" fmla="*/ 0 w 254"/>
                <a:gd name="T3" fmla="*/ 2147483647 h 371"/>
                <a:gd name="T4" fmla="*/ 0 w 254"/>
                <a:gd name="T5" fmla="*/ 2147483647 h 371"/>
                <a:gd name="T6" fmla="*/ 2147483647 w 254"/>
                <a:gd name="T7" fmla="*/ 2147483647 h 371"/>
                <a:gd name="T8" fmla="*/ 2147483647 w 254"/>
                <a:gd name="T9" fmla="*/ 0 h 371"/>
                <a:gd name="T10" fmla="*/ 2147483647 w 254"/>
                <a:gd name="T11" fmla="*/ 0 h 371"/>
                <a:gd name="T12" fmla="*/ 0 60000 65536"/>
                <a:gd name="T13" fmla="*/ 0 60000 65536"/>
                <a:gd name="T14" fmla="*/ 0 60000 65536"/>
                <a:gd name="T15" fmla="*/ 0 60000 65536"/>
                <a:gd name="T16" fmla="*/ 0 60000 65536"/>
                <a:gd name="T17" fmla="*/ 0 60000 65536"/>
                <a:gd name="T18" fmla="*/ 0 w 254"/>
                <a:gd name="T19" fmla="*/ 0 h 371"/>
                <a:gd name="T20" fmla="*/ 254 w 254"/>
                <a:gd name="T21" fmla="*/ 371 h 371"/>
              </a:gdLst>
              <a:ahLst/>
              <a:cxnLst>
                <a:cxn ang="T12">
                  <a:pos x="T0" y="T1"/>
                </a:cxn>
                <a:cxn ang="T13">
                  <a:pos x="T2" y="T3"/>
                </a:cxn>
                <a:cxn ang="T14">
                  <a:pos x="T4" y="T5"/>
                </a:cxn>
                <a:cxn ang="T15">
                  <a:pos x="T6" y="T7"/>
                </a:cxn>
                <a:cxn ang="T16">
                  <a:pos x="T8" y="T9"/>
                </a:cxn>
                <a:cxn ang="T17">
                  <a:pos x="T10" y="T11"/>
                </a:cxn>
              </a:cxnLst>
              <a:rect l="T18" t="T19" r="T20" b="T21"/>
              <a:pathLst>
                <a:path w="254" h="371">
                  <a:moveTo>
                    <a:pt x="254" y="0"/>
                  </a:moveTo>
                  <a:lnTo>
                    <a:pt x="0" y="27"/>
                  </a:lnTo>
                  <a:lnTo>
                    <a:pt x="0" y="371"/>
                  </a:lnTo>
                  <a:lnTo>
                    <a:pt x="254" y="310"/>
                  </a:lnTo>
                  <a:lnTo>
                    <a:pt x="254" y="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94" name="Freeform 6"/>
            <p:cNvSpPr>
              <a:spLocks/>
            </p:cNvSpPr>
            <p:nvPr/>
          </p:nvSpPr>
          <p:spPr bwMode="auto">
            <a:xfrm>
              <a:off x="1816101" y="3318123"/>
              <a:ext cx="277813" cy="481012"/>
            </a:xfrm>
            <a:custGeom>
              <a:avLst/>
              <a:gdLst>
                <a:gd name="T0" fmla="*/ 0 w 175"/>
                <a:gd name="T1" fmla="*/ 2147483647 h 303"/>
                <a:gd name="T2" fmla="*/ 2147483647 w 175"/>
                <a:gd name="T3" fmla="*/ 2147483647 h 303"/>
                <a:gd name="T4" fmla="*/ 2147483647 w 175"/>
                <a:gd name="T5" fmla="*/ 2147483647 h 303"/>
                <a:gd name="T6" fmla="*/ 2147483647 w 175"/>
                <a:gd name="T7" fmla="*/ 2147483647 h 303"/>
                <a:gd name="T8" fmla="*/ 2147483647 w 175"/>
                <a:gd name="T9" fmla="*/ 2147483647 h 303"/>
                <a:gd name="T10" fmla="*/ 2147483647 w 175"/>
                <a:gd name="T11" fmla="*/ 2147483647 h 303"/>
                <a:gd name="T12" fmla="*/ 2147483647 w 175"/>
                <a:gd name="T13" fmla="*/ 0 h 303"/>
                <a:gd name="T14" fmla="*/ 2147483647 w 175"/>
                <a:gd name="T15" fmla="*/ 2147483647 h 303"/>
                <a:gd name="T16" fmla="*/ 0 w 175"/>
                <a:gd name="T17" fmla="*/ 2147483647 h 303"/>
                <a:gd name="T18" fmla="*/ 0 w 175"/>
                <a:gd name="T19" fmla="*/ 2147483647 h 3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303"/>
                <a:gd name="T32" fmla="*/ 175 w 175"/>
                <a:gd name="T33" fmla="*/ 303 h 3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303">
                  <a:moveTo>
                    <a:pt x="0" y="16"/>
                  </a:moveTo>
                  <a:lnTo>
                    <a:pt x="2" y="146"/>
                  </a:lnTo>
                  <a:lnTo>
                    <a:pt x="11" y="303"/>
                  </a:lnTo>
                  <a:lnTo>
                    <a:pt x="72" y="288"/>
                  </a:lnTo>
                  <a:lnTo>
                    <a:pt x="110" y="160"/>
                  </a:lnTo>
                  <a:lnTo>
                    <a:pt x="175" y="52"/>
                  </a:lnTo>
                  <a:lnTo>
                    <a:pt x="175" y="0"/>
                  </a:lnTo>
                  <a:lnTo>
                    <a:pt x="54" y="7"/>
                  </a:lnTo>
                  <a:lnTo>
                    <a:pt x="0"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95" name="Freeform 7"/>
            <p:cNvSpPr>
              <a:spLocks/>
            </p:cNvSpPr>
            <p:nvPr/>
          </p:nvSpPr>
          <p:spPr bwMode="auto">
            <a:xfrm>
              <a:off x="1851026" y="3353048"/>
              <a:ext cx="203200" cy="411162"/>
            </a:xfrm>
            <a:custGeom>
              <a:avLst/>
              <a:gdLst>
                <a:gd name="T0" fmla="*/ 0 w 128"/>
                <a:gd name="T1" fmla="*/ 2147483647 h 259"/>
                <a:gd name="T2" fmla="*/ 2147483647 w 128"/>
                <a:gd name="T3" fmla="*/ 2147483647 h 259"/>
                <a:gd name="T4" fmla="*/ 2147483647 w 128"/>
                <a:gd name="T5" fmla="*/ 2147483647 h 259"/>
                <a:gd name="T6" fmla="*/ 2147483647 w 128"/>
                <a:gd name="T7" fmla="*/ 2147483647 h 259"/>
                <a:gd name="T8" fmla="*/ 2147483647 w 128"/>
                <a:gd name="T9" fmla="*/ 0 h 259"/>
                <a:gd name="T10" fmla="*/ 2147483647 w 128"/>
                <a:gd name="T11" fmla="*/ 2147483647 h 259"/>
                <a:gd name="T12" fmla="*/ 0 w 128"/>
                <a:gd name="T13" fmla="*/ 2147483647 h 259"/>
                <a:gd name="T14" fmla="*/ 0 w 128"/>
                <a:gd name="T15" fmla="*/ 2147483647 h 259"/>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259"/>
                <a:gd name="T26" fmla="*/ 128 w 128"/>
                <a:gd name="T27" fmla="*/ 259 h 2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259">
                  <a:moveTo>
                    <a:pt x="0" y="14"/>
                  </a:moveTo>
                  <a:lnTo>
                    <a:pt x="2" y="86"/>
                  </a:lnTo>
                  <a:lnTo>
                    <a:pt x="16" y="259"/>
                  </a:lnTo>
                  <a:lnTo>
                    <a:pt x="52" y="138"/>
                  </a:lnTo>
                  <a:lnTo>
                    <a:pt x="128" y="0"/>
                  </a:lnTo>
                  <a:lnTo>
                    <a:pt x="38" y="9"/>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96" name="Freeform 8"/>
            <p:cNvSpPr>
              <a:spLocks/>
            </p:cNvSpPr>
            <p:nvPr/>
          </p:nvSpPr>
          <p:spPr bwMode="auto">
            <a:xfrm>
              <a:off x="1982788" y="3478460"/>
              <a:ext cx="117475" cy="288925"/>
            </a:xfrm>
            <a:custGeom>
              <a:avLst/>
              <a:gdLst>
                <a:gd name="T0" fmla="*/ 2147483647 w 74"/>
                <a:gd name="T1" fmla="*/ 0 h 182"/>
                <a:gd name="T2" fmla="*/ 2147483647 w 74"/>
                <a:gd name="T3" fmla="*/ 2147483647 h 182"/>
                <a:gd name="T4" fmla="*/ 2147483647 w 74"/>
                <a:gd name="T5" fmla="*/ 2147483647 h 182"/>
                <a:gd name="T6" fmla="*/ 0 w 74"/>
                <a:gd name="T7" fmla="*/ 2147483647 h 182"/>
                <a:gd name="T8" fmla="*/ 2147483647 w 74"/>
                <a:gd name="T9" fmla="*/ 2147483647 h 182"/>
                <a:gd name="T10" fmla="*/ 2147483647 w 74"/>
                <a:gd name="T11" fmla="*/ 0 h 182"/>
                <a:gd name="T12" fmla="*/ 2147483647 w 74"/>
                <a:gd name="T13" fmla="*/ 0 h 182"/>
                <a:gd name="T14" fmla="*/ 0 60000 65536"/>
                <a:gd name="T15" fmla="*/ 0 60000 65536"/>
                <a:gd name="T16" fmla="*/ 0 60000 65536"/>
                <a:gd name="T17" fmla="*/ 0 60000 65536"/>
                <a:gd name="T18" fmla="*/ 0 60000 65536"/>
                <a:gd name="T19" fmla="*/ 0 60000 65536"/>
                <a:gd name="T20" fmla="*/ 0 60000 65536"/>
                <a:gd name="T21" fmla="*/ 0 w 74"/>
                <a:gd name="T22" fmla="*/ 0 h 182"/>
                <a:gd name="T23" fmla="*/ 74 w 74"/>
                <a:gd name="T24" fmla="*/ 182 h 1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182">
                  <a:moveTo>
                    <a:pt x="72" y="0"/>
                  </a:moveTo>
                  <a:lnTo>
                    <a:pt x="72" y="99"/>
                  </a:lnTo>
                  <a:lnTo>
                    <a:pt x="74" y="171"/>
                  </a:lnTo>
                  <a:lnTo>
                    <a:pt x="0" y="182"/>
                  </a:lnTo>
                  <a:lnTo>
                    <a:pt x="38" y="77"/>
                  </a:lnTo>
                  <a:lnTo>
                    <a:pt x="72"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97" name="Freeform 9"/>
            <p:cNvSpPr>
              <a:spLocks/>
            </p:cNvSpPr>
            <p:nvPr/>
          </p:nvSpPr>
          <p:spPr bwMode="auto">
            <a:xfrm>
              <a:off x="3398838" y="3200648"/>
              <a:ext cx="1123950" cy="509587"/>
            </a:xfrm>
            <a:custGeom>
              <a:avLst/>
              <a:gdLst>
                <a:gd name="T0" fmla="*/ 0 w 708"/>
                <a:gd name="T1" fmla="*/ 2147483647 h 321"/>
                <a:gd name="T2" fmla="*/ 2147483647 w 708"/>
                <a:gd name="T3" fmla="*/ 0 h 321"/>
                <a:gd name="T4" fmla="*/ 2147483647 w 708"/>
                <a:gd name="T5" fmla="*/ 2147483647 h 321"/>
                <a:gd name="T6" fmla="*/ 2147483647 w 708"/>
                <a:gd name="T7" fmla="*/ 2147483647 h 321"/>
                <a:gd name="T8" fmla="*/ 2147483647 w 708"/>
                <a:gd name="T9" fmla="*/ 2147483647 h 321"/>
                <a:gd name="T10" fmla="*/ 2147483647 w 708"/>
                <a:gd name="T11" fmla="*/ 2147483647 h 321"/>
                <a:gd name="T12" fmla="*/ 2147483647 w 708"/>
                <a:gd name="T13" fmla="*/ 2147483647 h 321"/>
                <a:gd name="T14" fmla="*/ 2147483647 w 708"/>
                <a:gd name="T15" fmla="*/ 2147483647 h 321"/>
                <a:gd name="T16" fmla="*/ 0 w 708"/>
                <a:gd name="T17" fmla="*/ 2147483647 h 321"/>
                <a:gd name="T18" fmla="*/ 0 w 708"/>
                <a:gd name="T19" fmla="*/ 2147483647 h 3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8"/>
                <a:gd name="T31" fmla="*/ 0 h 321"/>
                <a:gd name="T32" fmla="*/ 708 w 708"/>
                <a:gd name="T33" fmla="*/ 321 h 3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8" h="321">
                  <a:moveTo>
                    <a:pt x="0" y="4"/>
                  </a:moveTo>
                  <a:lnTo>
                    <a:pt x="225" y="0"/>
                  </a:lnTo>
                  <a:lnTo>
                    <a:pt x="666" y="13"/>
                  </a:lnTo>
                  <a:lnTo>
                    <a:pt x="708" y="321"/>
                  </a:lnTo>
                  <a:lnTo>
                    <a:pt x="484" y="292"/>
                  </a:lnTo>
                  <a:lnTo>
                    <a:pt x="164" y="272"/>
                  </a:lnTo>
                  <a:lnTo>
                    <a:pt x="12" y="265"/>
                  </a:lnTo>
                  <a:lnTo>
                    <a:pt x="7" y="63"/>
                  </a:lnTo>
                  <a:lnTo>
                    <a:pt x="0" y="4"/>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98" name="Freeform 10"/>
            <p:cNvSpPr>
              <a:spLocks/>
            </p:cNvSpPr>
            <p:nvPr/>
          </p:nvSpPr>
          <p:spPr bwMode="auto">
            <a:xfrm>
              <a:off x="3489326" y="3275260"/>
              <a:ext cx="919163" cy="357187"/>
            </a:xfrm>
            <a:custGeom>
              <a:avLst/>
              <a:gdLst>
                <a:gd name="T0" fmla="*/ 0 w 579"/>
                <a:gd name="T1" fmla="*/ 0 h 225"/>
                <a:gd name="T2" fmla="*/ 2147483647 w 579"/>
                <a:gd name="T3" fmla="*/ 2147483647 h 225"/>
                <a:gd name="T4" fmla="*/ 2147483647 w 579"/>
                <a:gd name="T5" fmla="*/ 2147483647 h 225"/>
                <a:gd name="T6" fmla="*/ 2147483647 w 579"/>
                <a:gd name="T7" fmla="*/ 2147483647 h 225"/>
                <a:gd name="T8" fmla="*/ 2147483647 w 579"/>
                <a:gd name="T9" fmla="*/ 2147483647 h 225"/>
                <a:gd name="T10" fmla="*/ 2147483647 w 579"/>
                <a:gd name="T11" fmla="*/ 2147483647 h 225"/>
                <a:gd name="T12" fmla="*/ 2147483647 w 579"/>
                <a:gd name="T13" fmla="*/ 2147483647 h 225"/>
                <a:gd name="T14" fmla="*/ 2147483647 w 579"/>
                <a:gd name="T15" fmla="*/ 2147483647 h 225"/>
                <a:gd name="T16" fmla="*/ 2147483647 w 579"/>
                <a:gd name="T17" fmla="*/ 0 h 225"/>
                <a:gd name="T18" fmla="*/ 2147483647 w 579"/>
                <a:gd name="T19" fmla="*/ 0 h 225"/>
                <a:gd name="T20" fmla="*/ 0 w 579"/>
                <a:gd name="T21" fmla="*/ 0 h 225"/>
                <a:gd name="T22" fmla="*/ 0 w 579"/>
                <a:gd name="T23" fmla="*/ 0 h 2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9"/>
                <a:gd name="T37" fmla="*/ 0 h 225"/>
                <a:gd name="T38" fmla="*/ 579 w 579"/>
                <a:gd name="T39" fmla="*/ 225 h 2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9" h="225">
                  <a:moveTo>
                    <a:pt x="0" y="0"/>
                  </a:moveTo>
                  <a:lnTo>
                    <a:pt x="2" y="81"/>
                  </a:lnTo>
                  <a:lnTo>
                    <a:pt x="2" y="220"/>
                  </a:lnTo>
                  <a:lnTo>
                    <a:pt x="146" y="225"/>
                  </a:lnTo>
                  <a:lnTo>
                    <a:pt x="341" y="157"/>
                  </a:lnTo>
                  <a:lnTo>
                    <a:pt x="526" y="110"/>
                  </a:lnTo>
                  <a:lnTo>
                    <a:pt x="579" y="99"/>
                  </a:lnTo>
                  <a:lnTo>
                    <a:pt x="570" y="11"/>
                  </a:lnTo>
                  <a:lnTo>
                    <a:pt x="366" y="0"/>
                  </a:lnTo>
                  <a:lnTo>
                    <a:pt x="83" y="0"/>
                  </a:lnTo>
                  <a:lnTo>
                    <a:pt x="0" y="0"/>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99" name="Freeform 11"/>
            <p:cNvSpPr>
              <a:spLocks/>
            </p:cNvSpPr>
            <p:nvPr/>
          </p:nvSpPr>
          <p:spPr bwMode="auto">
            <a:xfrm>
              <a:off x="3541713" y="3314948"/>
              <a:ext cx="792163" cy="280987"/>
            </a:xfrm>
            <a:custGeom>
              <a:avLst/>
              <a:gdLst>
                <a:gd name="T0" fmla="*/ 2147483647 w 499"/>
                <a:gd name="T1" fmla="*/ 2147483647 h 177"/>
                <a:gd name="T2" fmla="*/ 0 w 499"/>
                <a:gd name="T3" fmla="*/ 2147483647 h 177"/>
                <a:gd name="T4" fmla="*/ 0 w 499"/>
                <a:gd name="T5" fmla="*/ 2147483647 h 177"/>
                <a:gd name="T6" fmla="*/ 2147483647 w 499"/>
                <a:gd name="T7" fmla="*/ 2147483647 h 177"/>
                <a:gd name="T8" fmla="*/ 2147483647 w 499"/>
                <a:gd name="T9" fmla="*/ 2147483647 h 177"/>
                <a:gd name="T10" fmla="*/ 2147483647 w 499"/>
                <a:gd name="T11" fmla="*/ 2147483647 h 177"/>
                <a:gd name="T12" fmla="*/ 2147483647 w 499"/>
                <a:gd name="T13" fmla="*/ 0 h 177"/>
                <a:gd name="T14" fmla="*/ 2147483647 w 499"/>
                <a:gd name="T15" fmla="*/ 2147483647 h 177"/>
                <a:gd name="T16" fmla="*/ 2147483647 w 499"/>
                <a:gd name="T17" fmla="*/ 2147483647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9"/>
                <a:gd name="T28" fmla="*/ 0 h 177"/>
                <a:gd name="T29" fmla="*/ 499 w 499"/>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9" h="177">
                  <a:moveTo>
                    <a:pt x="5" y="4"/>
                  </a:moveTo>
                  <a:lnTo>
                    <a:pt x="0" y="83"/>
                  </a:lnTo>
                  <a:lnTo>
                    <a:pt x="0" y="177"/>
                  </a:lnTo>
                  <a:lnTo>
                    <a:pt x="144" y="130"/>
                  </a:lnTo>
                  <a:lnTo>
                    <a:pt x="358" y="45"/>
                  </a:lnTo>
                  <a:lnTo>
                    <a:pt x="499" y="13"/>
                  </a:lnTo>
                  <a:lnTo>
                    <a:pt x="194" y="0"/>
                  </a:ln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0" name="Freeform 12"/>
            <p:cNvSpPr>
              <a:spLocks/>
            </p:cNvSpPr>
            <p:nvPr/>
          </p:nvSpPr>
          <p:spPr bwMode="auto">
            <a:xfrm>
              <a:off x="3892551" y="3486398"/>
              <a:ext cx="544513" cy="212725"/>
            </a:xfrm>
            <a:custGeom>
              <a:avLst/>
              <a:gdLst>
                <a:gd name="T0" fmla="*/ 2147483647 w 343"/>
                <a:gd name="T1" fmla="*/ 0 h 134"/>
                <a:gd name="T2" fmla="*/ 2147483647 w 343"/>
                <a:gd name="T3" fmla="*/ 2147483647 h 134"/>
                <a:gd name="T4" fmla="*/ 2147483647 w 343"/>
                <a:gd name="T5" fmla="*/ 2147483647 h 134"/>
                <a:gd name="T6" fmla="*/ 0 w 343"/>
                <a:gd name="T7" fmla="*/ 2147483647 h 134"/>
                <a:gd name="T8" fmla="*/ 2147483647 w 343"/>
                <a:gd name="T9" fmla="*/ 2147483647 h 134"/>
                <a:gd name="T10" fmla="*/ 2147483647 w 343"/>
                <a:gd name="T11" fmla="*/ 0 h 134"/>
                <a:gd name="T12" fmla="*/ 2147483647 w 343"/>
                <a:gd name="T13" fmla="*/ 0 h 134"/>
                <a:gd name="T14" fmla="*/ 0 60000 65536"/>
                <a:gd name="T15" fmla="*/ 0 60000 65536"/>
                <a:gd name="T16" fmla="*/ 0 60000 65536"/>
                <a:gd name="T17" fmla="*/ 0 60000 65536"/>
                <a:gd name="T18" fmla="*/ 0 60000 65536"/>
                <a:gd name="T19" fmla="*/ 0 60000 65536"/>
                <a:gd name="T20" fmla="*/ 0 60000 65536"/>
                <a:gd name="T21" fmla="*/ 0 w 343"/>
                <a:gd name="T22" fmla="*/ 0 h 134"/>
                <a:gd name="T23" fmla="*/ 343 w 343"/>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134">
                  <a:moveTo>
                    <a:pt x="332" y="0"/>
                  </a:moveTo>
                  <a:lnTo>
                    <a:pt x="341" y="69"/>
                  </a:lnTo>
                  <a:lnTo>
                    <a:pt x="343" y="134"/>
                  </a:lnTo>
                  <a:lnTo>
                    <a:pt x="0" y="103"/>
                  </a:lnTo>
                  <a:lnTo>
                    <a:pt x="143" y="60"/>
                  </a:lnTo>
                  <a:lnTo>
                    <a:pt x="332"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1" name="Freeform 15"/>
            <p:cNvSpPr>
              <a:spLocks/>
            </p:cNvSpPr>
            <p:nvPr/>
          </p:nvSpPr>
          <p:spPr bwMode="auto">
            <a:xfrm>
              <a:off x="2165351" y="2840285"/>
              <a:ext cx="1258888" cy="895350"/>
            </a:xfrm>
            <a:custGeom>
              <a:avLst/>
              <a:gdLst>
                <a:gd name="T0" fmla="*/ 2147483647 w 793"/>
                <a:gd name="T1" fmla="*/ 2147483647 h 564"/>
                <a:gd name="T2" fmla="*/ 2147483647 w 793"/>
                <a:gd name="T3" fmla="*/ 0 h 564"/>
                <a:gd name="T4" fmla="*/ 2147483647 w 793"/>
                <a:gd name="T5" fmla="*/ 2147483647 h 564"/>
                <a:gd name="T6" fmla="*/ 2147483647 w 793"/>
                <a:gd name="T7" fmla="*/ 2147483647 h 564"/>
                <a:gd name="T8" fmla="*/ 2147483647 w 793"/>
                <a:gd name="T9" fmla="*/ 2147483647 h 564"/>
                <a:gd name="T10" fmla="*/ 2147483647 w 793"/>
                <a:gd name="T11" fmla="*/ 2147483647 h 564"/>
                <a:gd name="T12" fmla="*/ 2147483647 w 793"/>
                <a:gd name="T13" fmla="*/ 2147483647 h 564"/>
                <a:gd name="T14" fmla="*/ 0 w 793"/>
                <a:gd name="T15" fmla="*/ 2147483647 h 564"/>
                <a:gd name="T16" fmla="*/ 0 w 793"/>
                <a:gd name="T17" fmla="*/ 2147483647 h 564"/>
                <a:gd name="T18" fmla="*/ 2147483647 w 793"/>
                <a:gd name="T19" fmla="*/ 2147483647 h 564"/>
                <a:gd name="T20" fmla="*/ 2147483647 w 793"/>
                <a:gd name="T21" fmla="*/ 2147483647 h 5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3"/>
                <a:gd name="T34" fmla="*/ 0 h 564"/>
                <a:gd name="T35" fmla="*/ 793 w 793"/>
                <a:gd name="T36" fmla="*/ 564 h 5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3" h="564">
                  <a:moveTo>
                    <a:pt x="4" y="20"/>
                  </a:moveTo>
                  <a:lnTo>
                    <a:pt x="357" y="0"/>
                  </a:lnTo>
                  <a:lnTo>
                    <a:pt x="741" y="2"/>
                  </a:lnTo>
                  <a:lnTo>
                    <a:pt x="782" y="292"/>
                  </a:lnTo>
                  <a:lnTo>
                    <a:pt x="793" y="503"/>
                  </a:lnTo>
                  <a:lnTo>
                    <a:pt x="550" y="501"/>
                  </a:lnTo>
                  <a:lnTo>
                    <a:pt x="258" y="521"/>
                  </a:lnTo>
                  <a:lnTo>
                    <a:pt x="0" y="564"/>
                  </a:lnTo>
                  <a:lnTo>
                    <a:pt x="0" y="301"/>
                  </a:lnTo>
                  <a:lnTo>
                    <a:pt x="4" y="20"/>
                  </a:lnTo>
                  <a:close/>
                </a:path>
              </a:pathLst>
            </a:custGeom>
            <a:solidFill>
              <a:srgbClr val="D9D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2" name="Freeform 16"/>
            <p:cNvSpPr>
              <a:spLocks/>
            </p:cNvSpPr>
            <p:nvPr/>
          </p:nvSpPr>
          <p:spPr bwMode="auto">
            <a:xfrm>
              <a:off x="2219326" y="2911723"/>
              <a:ext cx="1095375" cy="801687"/>
            </a:xfrm>
            <a:custGeom>
              <a:avLst/>
              <a:gdLst>
                <a:gd name="T0" fmla="*/ 2147483647 w 690"/>
                <a:gd name="T1" fmla="*/ 2147483647 h 505"/>
                <a:gd name="T2" fmla="*/ 2147483647 w 690"/>
                <a:gd name="T3" fmla="*/ 2147483647 h 505"/>
                <a:gd name="T4" fmla="*/ 0 w 690"/>
                <a:gd name="T5" fmla="*/ 2147483647 h 505"/>
                <a:gd name="T6" fmla="*/ 0 w 690"/>
                <a:gd name="T7" fmla="*/ 2147483647 h 505"/>
                <a:gd name="T8" fmla="*/ 0 w 690"/>
                <a:gd name="T9" fmla="*/ 2147483647 h 505"/>
                <a:gd name="T10" fmla="*/ 2147483647 w 690"/>
                <a:gd name="T11" fmla="*/ 2147483647 h 505"/>
                <a:gd name="T12" fmla="*/ 2147483647 w 690"/>
                <a:gd name="T13" fmla="*/ 2147483647 h 505"/>
                <a:gd name="T14" fmla="*/ 2147483647 w 690"/>
                <a:gd name="T15" fmla="*/ 2147483647 h 505"/>
                <a:gd name="T16" fmla="*/ 2147483647 w 690"/>
                <a:gd name="T17" fmla="*/ 2147483647 h 505"/>
                <a:gd name="T18" fmla="*/ 2147483647 w 690"/>
                <a:gd name="T19" fmla="*/ 2147483647 h 505"/>
                <a:gd name="T20" fmla="*/ 2147483647 w 690"/>
                <a:gd name="T21" fmla="*/ 0 h 505"/>
                <a:gd name="T22" fmla="*/ 2147483647 w 690"/>
                <a:gd name="T23" fmla="*/ 0 h 505"/>
                <a:gd name="T24" fmla="*/ 2147483647 w 690"/>
                <a:gd name="T25" fmla="*/ 2147483647 h 505"/>
                <a:gd name="T26" fmla="*/ 2147483647 w 690"/>
                <a:gd name="T27" fmla="*/ 2147483647 h 505"/>
                <a:gd name="T28" fmla="*/ 2147483647 w 690"/>
                <a:gd name="T29" fmla="*/ 2147483647 h 5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0"/>
                <a:gd name="T46" fmla="*/ 0 h 505"/>
                <a:gd name="T47" fmla="*/ 690 w 690"/>
                <a:gd name="T48" fmla="*/ 505 h 5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0" h="505">
                  <a:moveTo>
                    <a:pt x="6" y="16"/>
                  </a:moveTo>
                  <a:lnTo>
                    <a:pt x="2" y="148"/>
                  </a:lnTo>
                  <a:lnTo>
                    <a:pt x="0" y="314"/>
                  </a:lnTo>
                  <a:lnTo>
                    <a:pt x="0" y="476"/>
                  </a:lnTo>
                  <a:lnTo>
                    <a:pt x="0" y="505"/>
                  </a:lnTo>
                  <a:lnTo>
                    <a:pt x="130" y="492"/>
                  </a:lnTo>
                  <a:lnTo>
                    <a:pt x="314" y="463"/>
                  </a:lnTo>
                  <a:lnTo>
                    <a:pt x="433" y="346"/>
                  </a:lnTo>
                  <a:lnTo>
                    <a:pt x="552" y="207"/>
                  </a:lnTo>
                  <a:lnTo>
                    <a:pt x="690" y="117"/>
                  </a:lnTo>
                  <a:lnTo>
                    <a:pt x="669" y="0"/>
                  </a:lnTo>
                  <a:lnTo>
                    <a:pt x="521" y="0"/>
                  </a:lnTo>
                  <a:lnTo>
                    <a:pt x="249" y="4"/>
                  </a:lnTo>
                  <a:lnTo>
                    <a:pt x="6" y="16"/>
                  </a:lnTo>
                  <a:close/>
                </a:path>
              </a:pathLst>
            </a:custGeom>
            <a:solidFill>
              <a:srgbClr val="ED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3" name="Freeform 17"/>
            <p:cNvSpPr>
              <a:spLocks/>
            </p:cNvSpPr>
            <p:nvPr/>
          </p:nvSpPr>
          <p:spPr bwMode="auto">
            <a:xfrm>
              <a:off x="2863851" y="3160960"/>
              <a:ext cx="482600" cy="474662"/>
            </a:xfrm>
            <a:custGeom>
              <a:avLst/>
              <a:gdLst>
                <a:gd name="T0" fmla="*/ 2147483647 w 304"/>
                <a:gd name="T1" fmla="*/ 0 h 299"/>
                <a:gd name="T2" fmla="*/ 2147483647 w 304"/>
                <a:gd name="T3" fmla="*/ 2147483647 h 299"/>
                <a:gd name="T4" fmla="*/ 2147483647 w 304"/>
                <a:gd name="T5" fmla="*/ 2147483647 h 299"/>
                <a:gd name="T6" fmla="*/ 0 w 304"/>
                <a:gd name="T7" fmla="*/ 2147483647 h 299"/>
                <a:gd name="T8" fmla="*/ 2147483647 w 304"/>
                <a:gd name="T9" fmla="*/ 2147483647 h 299"/>
                <a:gd name="T10" fmla="*/ 2147483647 w 304"/>
                <a:gd name="T11" fmla="*/ 0 h 299"/>
                <a:gd name="T12" fmla="*/ 2147483647 w 304"/>
                <a:gd name="T13" fmla="*/ 0 h 299"/>
                <a:gd name="T14" fmla="*/ 0 60000 65536"/>
                <a:gd name="T15" fmla="*/ 0 60000 65536"/>
                <a:gd name="T16" fmla="*/ 0 60000 65536"/>
                <a:gd name="T17" fmla="*/ 0 60000 65536"/>
                <a:gd name="T18" fmla="*/ 0 60000 65536"/>
                <a:gd name="T19" fmla="*/ 0 60000 65536"/>
                <a:gd name="T20" fmla="*/ 0 60000 65536"/>
                <a:gd name="T21" fmla="*/ 0 w 304"/>
                <a:gd name="T22" fmla="*/ 0 h 299"/>
                <a:gd name="T23" fmla="*/ 304 w 304"/>
                <a:gd name="T24" fmla="*/ 299 h 2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4" h="299">
                  <a:moveTo>
                    <a:pt x="286" y="0"/>
                  </a:moveTo>
                  <a:lnTo>
                    <a:pt x="297" y="124"/>
                  </a:lnTo>
                  <a:lnTo>
                    <a:pt x="304" y="290"/>
                  </a:lnTo>
                  <a:lnTo>
                    <a:pt x="0" y="299"/>
                  </a:lnTo>
                  <a:lnTo>
                    <a:pt x="142" y="121"/>
                  </a:lnTo>
                  <a:lnTo>
                    <a:pt x="286" y="0"/>
                  </a:lnTo>
                  <a:close/>
                </a:path>
              </a:pathLst>
            </a:custGeom>
            <a:solidFill>
              <a:srgbClr val="C4C4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4" name="Freeform 18"/>
            <p:cNvSpPr>
              <a:spLocks/>
            </p:cNvSpPr>
            <p:nvPr/>
          </p:nvSpPr>
          <p:spPr bwMode="auto">
            <a:xfrm>
              <a:off x="2265363" y="2960935"/>
              <a:ext cx="984250" cy="668337"/>
            </a:xfrm>
            <a:custGeom>
              <a:avLst/>
              <a:gdLst>
                <a:gd name="T0" fmla="*/ 2147483647 w 620"/>
                <a:gd name="T1" fmla="*/ 2147483647 h 421"/>
                <a:gd name="T2" fmla="*/ 0 w 620"/>
                <a:gd name="T3" fmla="*/ 2147483647 h 421"/>
                <a:gd name="T4" fmla="*/ 2147483647 w 620"/>
                <a:gd name="T5" fmla="*/ 2147483647 h 421"/>
                <a:gd name="T6" fmla="*/ 2147483647 w 620"/>
                <a:gd name="T7" fmla="*/ 2147483647 h 421"/>
                <a:gd name="T8" fmla="*/ 2147483647 w 620"/>
                <a:gd name="T9" fmla="*/ 2147483647 h 421"/>
                <a:gd name="T10" fmla="*/ 2147483647 w 620"/>
                <a:gd name="T11" fmla="*/ 2147483647 h 421"/>
                <a:gd name="T12" fmla="*/ 2147483647 w 620"/>
                <a:gd name="T13" fmla="*/ 0 h 421"/>
                <a:gd name="T14" fmla="*/ 2147483647 w 620"/>
                <a:gd name="T15" fmla="*/ 2147483647 h 421"/>
                <a:gd name="T16" fmla="*/ 2147483647 w 620"/>
                <a:gd name="T17" fmla="*/ 2147483647 h 421"/>
                <a:gd name="T18" fmla="*/ 2147483647 w 620"/>
                <a:gd name="T19" fmla="*/ 2147483647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0"/>
                <a:gd name="T31" fmla="*/ 0 h 421"/>
                <a:gd name="T32" fmla="*/ 620 w 620"/>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0" h="421">
                  <a:moveTo>
                    <a:pt x="4" y="16"/>
                  </a:moveTo>
                  <a:lnTo>
                    <a:pt x="0" y="189"/>
                  </a:lnTo>
                  <a:lnTo>
                    <a:pt x="2" y="421"/>
                  </a:lnTo>
                  <a:lnTo>
                    <a:pt x="67" y="283"/>
                  </a:lnTo>
                  <a:lnTo>
                    <a:pt x="276" y="131"/>
                  </a:lnTo>
                  <a:lnTo>
                    <a:pt x="620" y="7"/>
                  </a:lnTo>
                  <a:lnTo>
                    <a:pt x="454" y="0"/>
                  </a:lnTo>
                  <a:lnTo>
                    <a:pt x="110" y="7"/>
                  </a:lnTo>
                  <a:lnTo>
                    <a:pt x="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5" name="Freeform 35"/>
            <p:cNvSpPr>
              <a:spLocks/>
            </p:cNvSpPr>
            <p:nvPr/>
          </p:nvSpPr>
          <p:spPr bwMode="auto">
            <a:xfrm>
              <a:off x="3603626" y="3057773"/>
              <a:ext cx="630238" cy="149225"/>
            </a:xfrm>
            <a:custGeom>
              <a:avLst/>
              <a:gdLst>
                <a:gd name="T0" fmla="*/ 0 w 397"/>
                <a:gd name="T1" fmla="*/ 2147483647 h 94"/>
                <a:gd name="T2" fmla="*/ 2147483647 w 397"/>
                <a:gd name="T3" fmla="*/ 2147483647 h 94"/>
                <a:gd name="T4" fmla="*/ 2147483647 w 397"/>
                <a:gd name="T5" fmla="*/ 0 h 94"/>
                <a:gd name="T6" fmla="*/ 2147483647 w 397"/>
                <a:gd name="T7" fmla="*/ 2147483647 h 94"/>
                <a:gd name="T8" fmla="*/ 2147483647 w 397"/>
                <a:gd name="T9" fmla="*/ 2147483647 h 94"/>
                <a:gd name="T10" fmla="*/ 2147483647 w 397"/>
                <a:gd name="T11" fmla="*/ 2147483647 h 94"/>
                <a:gd name="T12" fmla="*/ 0 w 397"/>
                <a:gd name="T13" fmla="*/ 2147483647 h 94"/>
                <a:gd name="T14" fmla="*/ 0 w 397"/>
                <a:gd name="T15" fmla="*/ 2147483647 h 94"/>
                <a:gd name="T16" fmla="*/ 0 60000 65536"/>
                <a:gd name="T17" fmla="*/ 0 60000 65536"/>
                <a:gd name="T18" fmla="*/ 0 60000 65536"/>
                <a:gd name="T19" fmla="*/ 0 60000 65536"/>
                <a:gd name="T20" fmla="*/ 0 60000 65536"/>
                <a:gd name="T21" fmla="*/ 0 60000 65536"/>
                <a:gd name="T22" fmla="*/ 0 60000 65536"/>
                <a:gd name="T23" fmla="*/ 0 60000 65536"/>
                <a:gd name="T24" fmla="*/ 0 w 397"/>
                <a:gd name="T25" fmla="*/ 0 h 94"/>
                <a:gd name="T26" fmla="*/ 397 w 3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7" h="94">
                  <a:moveTo>
                    <a:pt x="0" y="81"/>
                  </a:moveTo>
                  <a:lnTo>
                    <a:pt x="2" y="2"/>
                  </a:lnTo>
                  <a:lnTo>
                    <a:pt x="193" y="0"/>
                  </a:lnTo>
                  <a:lnTo>
                    <a:pt x="395" y="11"/>
                  </a:lnTo>
                  <a:lnTo>
                    <a:pt x="397" y="85"/>
                  </a:lnTo>
                  <a:lnTo>
                    <a:pt x="143" y="94"/>
                  </a:lnTo>
                  <a:lnTo>
                    <a:pt x="0" y="8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6" name="Freeform 36"/>
            <p:cNvSpPr>
              <a:spLocks/>
            </p:cNvSpPr>
            <p:nvPr/>
          </p:nvSpPr>
          <p:spPr bwMode="auto">
            <a:xfrm>
              <a:off x="1879601" y="3168898"/>
              <a:ext cx="177800" cy="95250"/>
            </a:xfrm>
            <a:custGeom>
              <a:avLst/>
              <a:gdLst>
                <a:gd name="T0" fmla="*/ 0 w 112"/>
                <a:gd name="T1" fmla="*/ 2147483647 h 60"/>
                <a:gd name="T2" fmla="*/ 2147483647 w 112"/>
                <a:gd name="T3" fmla="*/ 0 h 60"/>
                <a:gd name="T4" fmla="*/ 2147483647 w 112"/>
                <a:gd name="T5" fmla="*/ 2147483647 h 60"/>
                <a:gd name="T6" fmla="*/ 0 w 112"/>
                <a:gd name="T7" fmla="*/ 2147483647 h 60"/>
                <a:gd name="T8" fmla="*/ 0 w 112"/>
                <a:gd name="T9" fmla="*/ 2147483647 h 60"/>
                <a:gd name="T10" fmla="*/ 0 60000 65536"/>
                <a:gd name="T11" fmla="*/ 0 60000 65536"/>
                <a:gd name="T12" fmla="*/ 0 60000 65536"/>
                <a:gd name="T13" fmla="*/ 0 60000 65536"/>
                <a:gd name="T14" fmla="*/ 0 60000 65536"/>
                <a:gd name="T15" fmla="*/ 0 w 112"/>
                <a:gd name="T16" fmla="*/ 0 h 60"/>
                <a:gd name="T17" fmla="*/ 112 w 112"/>
                <a:gd name="T18" fmla="*/ 60 h 60"/>
              </a:gdLst>
              <a:ahLst/>
              <a:cxnLst>
                <a:cxn ang="T10">
                  <a:pos x="T0" y="T1"/>
                </a:cxn>
                <a:cxn ang="T11">
                  <a:pos x="T2" y="T3"/>
                </a:cxn>
                <a:cxn ang="T12">
                  <a:pos x="T4" y="T5"/>
                </a:cxn>
                <a:cxn ang="T13">
                  <a:pos x="T6" y="T7"/>
                </a:cxn>
                <a:cxn ang="T14">
                  <a:pos x="T8" y="T9"/>
                </a:cxn>
              </a:cxnLst>
              <a:rect l="T15" t="T16" r="T17" b="T18"/>
              <a:pathLst>
                <a:path w="112" h="60">
                  <a:moveTo>
                    <a:pt x="0" y="60"/>
                  </a:moveTo>
                  <a:lnTo>
                    <a:pt x="65" y="0"/>
                  </a:lnTo>
                  <a:lnTo>
                    <a:pt x="112" y="54"/>
                  </a:lnTo>
                  <a:lnTo>
                    <a:pt x="0" y="60"/>
                  </a:lnTo>
                  <a:close/>
                </a:path>
              </a:pathLst>
            </a:cu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7" name="Freeform 37"/>
            <p:cNvSpPr>
              <a:spLocks/>
            </p:cNvSpPr>
            <p:nvPr/>
          </p:nvSpPr>
          <p:spPr bwMode="auto">
            <a:xfrm>
              <a:off x="1844676" y="3140323"/>
              <a:ext cx="260350" cy="120650"/>
            </a:xfrm>
            <a:custGeom>
              <a:avLst/>
              <a:gdLst>
                <a:gd name="T0" fmla="*/ 0 w 164"/>
                <a:gd name="T1" fmla="*/ 2147483647 h 76"/>
                <a:gd name="T2" fmla="*/ 2147483647 w 164"/>
                <a:gd name="T3" fmla="*/ 0 h 76"/>
                <a:gd name="T4" fmla="*/ 2147483647 w 164"/>
                <a:gd name="T5" fmla="*/ 2147483647 h 76"/>
                <a:gd name="T6" fmla="*/ 2147483647 w 164"/>
                <a:gd name="T7" fmla="*/ 2147483647 h 76"/>
                <a:gd name="T8" fmla="*/ 2147483647 w 164"/>
                <a:gd name="T9" fmla="*/ 2147483647 h 76"/>
                <a:gd name="T10" fmla="*/ 2147483647 w 164"/>
                <a:gd name="T11" fmla="*/ 2147483647 h 76"/>
                <a:gd name="T12" fmla="*/ 0 w 164"/>
                <a:gd name="T13" fmla="*/ 2147483647 h 76"/>
                <a:gd name="T14" fmla="*/ 0 w 164"/>
                <a:gd name="T15" fmla="*/ 2147483647 h 76"/>
                <a:gd name="T16" fmla="*/ 0 60000 65536"/>
                <a:gd name="T17" fmla="*/ 0 60000 65536"/>
                <a:gd name="T18" fmla="*/ 0 60000 65536"/>
                <a:gd name="T19" fmla="*/ 0 60000 65536"/>
                <a:gd name="T20" fmla="*/ 0 60000 65536"/>
                <a:gd name="T21" fmla="*/ 0 60000 65536"/>
                <a:gd name="T22" fmla="*/ 0 60000 65536"/>
                <a:gd name="T23" fmla="*/ 0 60000 65536"/>
                <a:gd name="T24" fmla="*/ 0 w 164"/>
                <a:gd name="T25" fmla="*/ 0 h 76"/>
                <a:gd name="T26" fmla="*/ 164 w 164"/>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4" h="76">
                  <a:moveTo>
                    <a:pt x="0" y="74"/>
                  </a:moveTo>
                  <a:lnTo>
                    <a:pt x="87" y="0"/>
                  </a:lnTo>
                  <a:lnTo>
                    <a:pt x="164" y="65"/>
                  </a:lnTo>
                  <a:lnTo>
                    <a:pt x="119" y="67"/>
                  </a:lnTo>
                  <a:lnTo>
                    <a:pt x="85" y="31"/>
                  </a:lnTo>
                  <a:lnTo>
                    <a:pt x="33" y="76"/>
                  </a:lnTo>
                  <a:lnTo>
                    <a:pt x="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8" name="Freeform 38"/>
            <p:cNvSpPr>
              <a:spLocks/>
            </p:cNvSpPr>
            <p:nvPr/>
          </p:nvSpPr>
          <p:spPr bwMode="auto">
            <a:xfrm>
              <a:off x="1897063" y="3338760"/>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09" name="Freeform 39"/>
            <p:cNvSpPr>
              <a:spLocks/>
            </p:cNvSpPr>
            <p:nvPr/>
          </p:nvSpPr>
          <p:spPr bwMode="auto">
            <a:xfrm>
              <a:off x="1897063" y="3478460"/>
              <a:ext cx="139700" cy="96837"/>
            </a:xfrm>
            <a:custGeom>
              <a:avLst/>
              <a:gdLst>
                <a:gd name="T0" fmla="*/ 0 w 88"/>
                <a:gd name="T1" fmla="*/ 2147483647 h 61"/>
                <a:gd name="T2" fmla="*/ 2147483647 w 88"/>
                <a:gd name="T3" fmla="*/ 2147483647 h 61"/>
                <a:gd name="T4" fmla="*/ 2147483647 w 88"/>
                <a:gd name="T5" fmla="*/ 2147483647 h 61"/>
                <a:gd name="T6" fmla="*/ 2147483647 w 88"/>
                <a:gd name="T7" fmla="*/ 0 h 61"/>
                <a:gd name="T8" fmla="*/ 0 w 88"/>
                <a:gd name="T9" fmla="*/ 2147483647 h 61"/>
                <a:gd name="T10" fmla="*/ 0 w 88"/>
                <a:gd name="T11" fmla="*/ 2147483647 h 61"/>
                <a:gd name="T12" fmla="*/ 0 60000 65536"/>
                <a:gd name="T13" fmla="*/ 0 60000 65536"/>
                <a:gd name="T14" fmla="*/ 0 60000 65536"/>
                <a:gd name="T15" fmla="*/ 0 60000 65536"/>
                <a:gd name="T16" fmla="*/ 0 60000 65536"/>
                <a:gd name="T17" fmla="*/ 0 60000 65536"/>
                <a:gd name="T18" fmla="*/ 0 w 88"/>
                <a:gd name="T19" fmla="*/ 0 h 61"/>
                <a:gd name="T20" fmla="*/ 88 w 8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88" h="61">
                  <a:moveTo>
                    <a:pt x="0" y="9"/>
                  </a:moveTo>
                  <a:lnTo>
                    <a:pt x="7" y="61"/>
                  </a:lnTo>
                  <a:lnTo>
                    <a:pt x="88" y="54"/>
                  </a:lnTo>
                  <a:lnTo>
                    <a:pt x="86" y="0"/>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0" name="Freeform 40"/>
            <p:cNvSpPr>
              <a:spLocks/>
            </p:cNvSpPr>
            <p:nvPr/>
          </p:nvSpPr>
          <p:spPr bwMode="auto">
            <a:xfrm>
              <a:off x="1897063" y="3621335"/>
              <a:ext cx="139700" cy="92075"/>
            </a:xfrm>
            <a:custGeom>
              <a:avLst/>
              <a:gdLst>
                <a:gd name="T0" fmla="*/ 0 w 88"/>
                <a:gd name="T1" fmla="*/ 2147483647 h 58"/>
                <a:gd name="T2" fmla="*/ 2147483647 w 88"/>
                <a:gd name="T3" fmla="*/ 2147483647 h 58"/>
                <a:gd name="T4" fmla="*/ 2147483647 w 88"/>
                <a:gd name="T5" fmla="*/ 2147483647 h 58"/>
                <a:gd name="T6" fmla="*/ 2147483647 w 88"/>
                <a:gd name="T7" fmla="*/ 0 h 58"/>
                <a:gd name="T8" fmla="*/ 0 w 88"/>
                <a:gd name="T9" fmla="*/ 2147483647 h 58"/>
                <a:gd name="T10" fmla="*/ 0 w 88"/>
                <a:gd name="T11" fmla="*/ 2147483647 h 58"/>
                <a:gd name="T12" fmla="*/ 0 60000 65536"/>
                <a:gd name="T13" fmla="*/ 0 60000 65536"/>
                <a:gd name="T14" fmla="*/ 0 60000 65536"/>
                <a:gd name="T15" fmla="*/ 0 60000 65536"/>
                <a:gd name="T16" fmla="*/ 0 60000 65536"/>
                <a:gd name="T17" fmla="*/ 0 60000 65536"/>
                <a:gd name="T18" fmla="*/ 0 w 88"/>
                <a:gd name="T19" fmla="*/ 0 h 58"/>
                <a:gd name="T20" fmla="*/ 88 w 88"/>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88" h="58">
                  <a:moveTo>
                    <a:pt x="0" y="7"/>
                  </a:moveTo>
                  <a:lnTo>
                    <a:pt x="5" y="58"/>
                  </a:lnTo>
                  <a:lnTo>
                    <a:pt x="88" y="52"/>
                  </a:lnTo>
                  <a:lnTo>
                    <a:pt x="83" y="0"/>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1" name="Freeform 41"/>
            <p:cNvSpPr>
              <a:spLocks/>
            </p:cNvSpPr>
            <p:nvPr/>
          </p:nvSpPr>
          <p:spPr bwMode="auto">
            <a:xfrm>
              <a:off x="3578226" y="3032373"/>
              <a:ext cx="688975" cy="203200"/>
            </a:xfrm>
            <a:custGeom>
              <a:avLst/>
              <a:gdLst>
                <a:gd name="T0" fmla="*/ 2147483647 w 434"/>
                <a:gd name="T1" fmla="*/ 2147483647 h 128"/>
                <a:gd name="T2" fmla="*/ 2147483647 w 434"/>
                <a:gd name="T3" fmla="*/ 2147483647 h 128"/>
                <a:gd name="T4" fmla="*/ 2147483647 w 434"/>
                <a:gd name="T5" fmla="*/ 2147483647 h 128"/>
                <a:gd name="T6" fmla="*/ 2147483647 w 434"/>
                <a:gd name="T7" fmla="*/ 0 h 128"/>
                <a:gd name="T8" fmla="*/ 2147483647 w 434"/>
                <a:gd name="T9" fmla="*/ 0 h 128"/>
                <a:gd name="T10" fmla="*/ 2147483647 w 434"/>
                <a:gd name="T11" fmla="*/ 0 h 128"/>
                <a:gd name="T12" fmla="*/ 2147483647 w 434"/>
                <a:gd name="T13" fmla="*/ 0 h 128"/>
                <a:gd name="T14" fmla="*/ 2147483647 w 434"/>
                <a:gd name="T15" fmla="*/ 0 h 128"/>
                <a:gd name="T16" fmla="*/ 2147483647 w 434"/>
                <a:gd name="T17" fmla="*/ 0 h 128"/>
                <a:gd name="T18" fmla="*/ 2147483647 w 434"/>
                <a:gd name="T19" fmla="*/ 0 h 128"/>
                <a:gd name="T20" fmla="*/ 2147483647 w 434"/>
                <a:gd name="T21" fmla="*/ 2147483647 h 128"/>
                <a:gd name="T22" fmla="*/ 2147483647 w 434"/>
                <a:gd name="T23" fmla="*/ 2147483647 h 128"/>
                <a:gd name="T24" fmla="*/ 2147483647 w 434"/>
                <a:gd name="T25" fmla="*/ 2147483647 h 128"/>
                <a:gd name="T26" fmla="*/ 2147483647 w 434"/>
                <a:gd name="T27" fmla="*/ 2147483647 h 128"/>
                <a:gd name="T28" fmla="*/ 2147483647 w 434"/>
                <a:gd name="T29" fmla="*/ 2147483647 h 128"/>
                <a:gd name="T30" fmla="*/ 2147483647 w 434"/>
                <a:gd name="T31" fmla="*/ 2147483647 h 128"/>
                <a:gd name="T32" fmla="*/ 2147483647 w 434"/>
                <a:gd name="T33" fmla="*/ 2147483647 h 128"/>
                <a:gd name="T34" fmla="*/ 2147483647 w 434"/>
                <a:gd name="T35" fmla="*/ 2147483647 h 128"/>
                <a:gd name="T36" fmla="*/ 2147483647 w 434"/>
                <a:gd name="T37" fmla="*/ 2147483647 h 128"/>
                <a:gd name="T38" fmla="*/ 2147483647 w 434"/>
                <a:gd name="T39" fmla="*/ 2147483647 h 128"/>
                <a:gd name="T40" fmla="*/ 2147483647 w 434"/>
                <a:gd name="T41" fmla="*/ 2147483647 h 128"/>
                <a:gd name="T42" fmla="*/ 2147483647 w 434"/>
                <a:gd name="T43" fmla="*/ 2147483647 h 128"/>
                <a:gd name="T44" fmla="*/ 2147483647 w 434"/>
                <a:gd name="T45" fmla="*/ 2147483647 h 128"/>
                <a:gd name="T46" fmla="*/ 2147483647 w 434"/>
                <a:gd name="T47" fmla="*/ 2147483647 h 128"/>
                <a:gd name="T48" fmla="*/ 2147483647 w 434"/>
                <a:gd name="T49" fmla="*/ 2147483647 h 128"/>
                <a:gd name="T50" fmla="*/ 2147483647 w 434"/>
                <a:gd name="T51" fmla="*/ 2147483647 h 128"/>
                <a:gd name="T52" fmla="*/ 2147483647 w 434"/>
                <a:gd name="T53" fmla="*/ 2147483647 h 128"/>
                <a:gd name="T54" fmla="*/ 2147483647 w 434"/>
                <a:gd name="T55" fmla="*/ 2147483647 h 128"/>
                <a:gd name="T56" fmla="*/ 2147483647 w 434"/>
                <a:gd name="T57" fmla="*/ 2147483647 h 128"/>
                <a:gd name="T58" fmla="*/ 2147483647 w 434"/>
                <a:gd name="T59" fmla="*/ 2147483647 h 128"/>
                <a:gd name="T60" fmla="*/ 2147483647 w 434"/>
                <a:gd name="T61" fmla="*/ 2147483647 h 128"/>
                <a:gd name="T62" fmla="*/ 2147483647 w 434"/>
                <a:gd name="T63" fmla="*/ 2147483647 h 128"/>
                <a:gd name="T64" fmla="*/ 2147483647 w 434"/>
                <a:gd name="T65" fmla="*/ 2147483647 h 128"/>
                <a:gd name="T66" fmla="*/ 2147483647 w 434"/>
                <a:gd name="T67" fmla="*/ 2147483647 h 128"/>
                <a:gd name="T68" fmla="*/ 2147483647 w 434"/>
                <a:gd name="T69" fmla="*/ 2147483647 h 128"/>
                <a:gd name="T70" fmla="*/ 0 w 434"/>
                <a:gd name="T71" fmla="*/ 2147483647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4"/>
                <a:gd name="T109" fmla="*/ 0 h 128"/>
                <a:gd name="T110" fmla="*/ 434 w 434"/>
                <a:gd name="T111" fmla="*/ 128 h 1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4" h="128">
                  <a:moveTo>
                    <a:pt x="0" y="99"/>
                  </a:moveTo>
                  <a:lnTo>
                    <a:pt x="2" y="2"/>
                  </a:lnTo>
                  <a:lnTo>
                    <a:pt x="4" y="2"/>
                  </a:lnTo>
                  <a:lnTo>
                    <a:pt x="9" y="2"/>
                  </a:lnTo>
                  <a:lnTo>
                    <a:pt x="16" y="2"/>
                  </a:lnTo>
                  <a:lnTo>
                    <a:pt x="22" y="0"/>
                  </a:lnTo>
                  <a:lnTo>
                    <a:pt x="34" y="0"/>
                  </a:lnTo>
                  <a:lnTo>
                    <a:pt x="43" y="0"/>
                  </a:lnTo>
                  <a:lnTo>
                    <a:pt x="56" y="0"/>
                  </a:lnTo>
                  <a:lnTo>
                    <a:pt x="69" y="0"/>
                  </a:lnTo>
                  <a:lnTo>
                    <a:pt x="83" y="0"/>
                  </a:lnTo>
                  <a:lnTo>
                    <a:pt x="101" y="0"/>
                  </a:lnTo>
                  <a:lnTo>
                    <a:pt x="119" y="0"/>
                  </a:lnTo>
                  <a:lnTo>
                    <a:pt x="139" y="0"/>
                  </a:lnTo>
                  <a:lnTo>
                    <a:pt x="159" y="0"/>
                  </a:lnTo>
                  <a:lnTo>
                    <a:pt x="182" y="0"/>
                  </a:lnTo>
                  <a:lnTo>
                    <a:pt x="207" y="0"/>
                  </a:lnTo>
                  <a:lnTo>
                    <a:pt x="227" y="0"/>
                  </a:lnTo>
                  <a:lnTo>
                    <a:pt x="252" y="0"/>
                  </a:lnTo>
                  <a:lnTo>
                    <a:pt x="272" y="2"/>
                  </a:lnTo>
                  <a:lnTo>
                    <a:pt x="294" y="2"/>
                  </a:lnTo>
                  <a:lnTo>
                    <a:pt x="312" y="2"/>
                  </a:lnTo>
                  <a:lnTo>
                    <a:pt x="332" y="5"/>
                  </a:lnTo>
                  <a:lnTo>
                    <a:pt x="348" y="5"/>
                  </a:lnTo>
                  <a:lnTo>
                    <a:pt x="366" y="7"/>
                  </a:lnTo>
                  <a:lnTo>
                    <a:pt x="380" y="7"/>
                  </a:lnTo>
                  <a:lnTo>
                    <a:pt x="391" y="7"/>
                  </a:lnTo>
                  <a:lnTo>
                    <a:pt x="402" y="7"/>
                  </a:lnTo>
                  <a:lnTo>
                    <a:pt x="413" y="9"/>
                  </a:lnTo>
                  <a:lnTo>
                    <a:pt x="420" y="9"/>
                  </a:lnTo>
                  <a:lnTo>
                    <a:pt x="427" y="11"/>
                  </a:lnTo>
                  <a:lnTo>
                    <a:pt x="429" y="11"/>
                  </a:lnTo>
                  <a:lnTo>
                    <a:pt x="431" y="11"/>
                  </a:lnTo>
                  <a:lnTo>
                    <a:pt x="434" y="128"/>
                  </a:lnTo>
                  <a:lnTo>
                    <a:pt x="393" y="115"/>
                  </a:lnTo>
                  <a:lnTo>
                    <a:pt x="389" y="45"/>
                  </a:lnTo>
                  <a:lnTo>
                    <a:pt x="389" y="43"/>
                  </a:lnTo>
                  <a:lnTo>
                    <a:pt x="384" y="43"/>
                  </a:lnTo>
                  <a:lnTo>
                    <a:pt x="382" y="43"/>
                  </a:lnTo>
                  <a:lnTo>
                    <a:pt x="375" y="43"/>
                  </a:lnTo>
                  <a:lnTo>
                    <a:pt x="368" y="43"/>
                  </a:lnTo>
                  <a:lnTo>
                    <a:pt x="359" y="41"/>
                  </a:lnTo>
                  <a:lnTo>
                    <a:pt x="350" y="41"/>
                  </a:lnTo>
                  <a:lnTo>
                    <a:pt x="339" y="41"/>
                  </a:lnTo>
                  <a:lnTo>
                    <a:pt x="326" y="38"/>
                  </a:lnTo>
                  <a:lnTo>
                    <a:pt x="312" y="38"/>
                  </a:lnTo>
                  <a:lnTo>
                    <a:pt x="296" y="36"/>
                  </a:lnTo>
                  <a:lnTo>
                    <a:pt x="281" y="36"/>
                  </a:lnTo>
                  <a:lnTo>
                    <a:pt x="263" y="36"/>
                  </a:lnTo>
                  <a:lnTo>
                    <a:pt x="245" y="36"/>
                  </a:lnTo>
                  <a:lnTo>
                    <a:pt x="225" y="34"/>
                  </a:lnTo>
                  <a:lnTo>
                    <a:pt x="207" y="34"/>
                  </a:lnTo>
                  <a:lnTo>
                    <a:pt x="184" y="34"/>
                  </a:lnTo>
                  <a:lnTo>
                    <a:pt x="164" y="34"/>
                  </a:lnTo>
                  <a:lnTo>
                    <a:pt x="146" y="32"/>
                  </a:lnTo>
                  <a:lnTo>
                    <a:pt x="130" y="32"/>
                  </a:lnTo>
                  <a:lnTo>
                    <a:pt x="114" y="32"/>
                  </a:lnTo>
                  <a:lnTo>
                    <a:pt x="103" y="32"/>
                  </a:lnTo>
                  <a:lnTo>
                    <a:pt x="90" y="32"/>
                  </a:lnTo>
                  <a:lnTo>
                    <a:pt x="78" y="32"/>
                  </a:lnTo>
                  <a:lnTo>
                    <a:pt x="69" y="32"/>
                  </a:lnTo>
                  <a:lnTo>
                    <a:pt x="63" y="32"/>
                  </a:lnTo>
                  <a:lnTo>
                    <a:pt x="54" y="32"/>
                  </a:lnTo>
                  <a:lnTo>
                    <a:pt x="49" y="32"/>
                  </a:lnTo>
                  <a:lnTo>
                    <a:pt x="45" y="32"/>
                  </a:lnTo>
                  <a:lnTo>
                    <a:pt x="40" y="32"/>
                  </a:lnTo>
                  <a:lnTo>
                    <a:pt x="40" y="34"/>
                  </a:lnTo>
                  <a:lnTo>
                    <a:pt x="40" y="108"/>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2" name="Freeform 42"/>
            <p:cNvSpPr>
              <a:spLocks/>
            </p:cNvSpPr>
            <p:nvPr/>
          </p:nvSpPr>
          <p:spPr bwMode="auto">
            <a:xfrm>
              <a:off x="3378201" y="3168898"/>
              <a:ext cx="1181100" cy="541337"/>
            </a:xfrm>
            <a:custGeom>
              <a:avLst/>
              <a:gdLst>
                <a:gd name="T0" fmla="*/ 2147483647 w 744"/>
                <a:gd name="T1" fmla="*/ 0 h 341"/>
                <a:gd name="T2" fmla="*/ 2147483647 w 744"/>
                <a:gd name="T3" fmla="*/ 0 h 341"/>
                <a:gd name="T4" fmla="*/ 2147483647 w 744"/>
                <a:gd name="T5" fmla="*/ 0 h 341"/>
                <a:gd name="T6" fmla="*/ 2147483647 w 744"/>
                <a:gd name="T7" fmla="*/ 0 h 341"/>
                <a:gd name="T8" fmla="*/ 2147483647 w 744"/>
                <a:gd name="T9" fmla="*/ 0 h 341"/>
                <a:gd name="T10" fmla="*/ 2147483647 w 744"/>
                <a:gd name="T11" fmla="*/ 0 h 341"/>
                <a:gd name="T12" fmla="*/ 2147483647 w 744"/>
                <a:gd name="T13" fmla="*/ 2147483647 h 341"/>
                <a:gd name="T14" fmla="*/ 2147483647 w 744"/>
                <a:gd name="T15" fmla="*/ 2147483647 h 341"/>
                <a:gd name="T16" fmla="*/ 2147483647 w 744"/>
                <a:gd name="T17" fmla="*/ 2147483647 h 341"/>
                <a:gd name="T18" fmla="*/ 2147483647 w 744"/>
                <a:gd name="T19" fmla="*/ 2147483647 h 341"/>
                <a:gd name="T20" fmla="*/ 2147483647 w 744"/>
                <a:gd name="T21" fmla="*/ 2147483647 h 341"/>
                <a:gd name="T22" fmla="*/ 2147483647 w 744"/>
                <a:gd name="T23" fmla="*/ 2147483647 h 341"/>
                <a:gd name="T24" fmla="*/ 2147483647 w 744"/>
                <a:gd name="T25" fmla="*/ 2147483647 h 341"/>
                <a:gd name="T26" fmla="*/ 2147483647 w 744"/>
                <a:gd name="T27" fmla="*/ 2147483647 h 341"/>
                <a:gd name="T28" fmla="*/ 2147483647 w 744"/>
                <a:gd name="T29" fmla="*/ 2147483647 h 341"/>
                <a:gd name="T30" fmla="*/ 2147483647 w 744"/>
                <a:gd name="T31" fmla="*/ 2147483647 h 341"/>
                <a:gd name="T32" fmla="*/ 2147483647 w 744"/>
                <a:gd name="T33" fmla="*/ 2147483647 h 341"/>
                <a:gd name="T34" fmla="*/ 2147483647 w 744"/>
                <a:gd name="T35" fmla="*/ 2147483647 h 341"/>
                <a:gd name="T36" fmla="*/ 2147483647 w 744"/>
                <a:gd name="T37" fmla="*/ 2147483647 h 341"/>
                <a:gd name="T38" fmla="*/ 2147483647 w 744"/>
                <a:gd name="T39" fmla="*/ 2147483647 h 341"/>
                <a:gd name="T40" fmla="*/ 2147483647 w 744"/>
                <a:gd name="T41" fmla="*/ 2147483647 h 341"/>
                <a:gd name="T42" fmla="*/ 2147483647 w 744"/>
                <a:gd name="T43" fmla="*/ 2147483647 h 341"/>
                <a:gd name="T44" fmla="*/ 2147483647 w 744"/>
                <a:gd name="T45" fmla="*/ 2147483647 h 341"/>
                <a:gd name="T46" fmla="*/ 2147483647 w 744"/>
                <a:gd name="T47" fmla="*/ 2147483647 h 341"/>
                <a:gd name="T48" fmla="*/ 2147483647 w 744"/>
                <a:gd name="T49" fmla="*/ 2147483647 h 341"/>
                <a:gd name="T50" fmla="*/ 2147483647 w 744"/>
                <a:gd name="T51" fmla="*/ 2147483647 h 341"/>
                <a:gd name="T52" fmla="*/ 2147483647 w 744"/>
                <a:gd name="T53" fmla="*/ 2147483647 h 341"/>
                <a:gd name="T54" fmla="*/ 2147483647 w 744"/>
                <a:gd name="T55" fmla="*/ 2147483647 h 341"/>
                <a:gd name="T56" fmla="*/ 2147483647 w 744"/>
                <a:gd name="T57" fmla="*/ 2147483647 h 341"/>
                <a:gd name="T58" fmla="*/ 2147483647 w 744"/>
                <a:gd name="T59" fmla="*/ 2147483647 h 341"/>
                <a:gd name="T60" fmla="*/ 2147483647 w 744"/>
                <a:gd name="T61" fmla="*/ 2147483647 h 341"/>
                <a:gd name="T62" fmla="*/ 2147483647 w 744"/>
                <a:gd name="T63" fmla="*/ 2147483647 h 341"/>
                <a:gd name="T64" fmla="*/ 2147483647 w 744"/>
                <a:gd name="T65" fmla="*/ 2147483647 h 341"/>
                <a:gd name="T66" fmla="*/ 2147483647 w 744"/>
                <a:gd name="T67" fmla="*/ 2147483647 h 341"/>
                <a:gd name="T68" fmla="*/ 2147483647 w 744"/>
                <a:gd name="T69" fmla="*/ 2147483647 h 341"/>
                <a:gd name="T70" fmla="*/ 2147483647 w 744"/>
                <a:gd name="T71" fmla="*/ 2147483647 h 341"/>
                <a:gd name="T72" fmla="*/ 2147483647 w 744"/>
                <a:gd name="T73" fmla="*/ 2147483647 h 341"/>
                <a:gd name="T74" fmla="*/ 2147483647 w 744"/>
                <a:gd name="T75" fmla="*/ 2147483647 h 341"/>
                <a:gd name="T76" fmla="*/ 2147483647 w 744"/>
                <a:gd name="T77" fmla="*/ 2147483647 h 341"/>
                <a:gd name="T78" fmla="*/ 2147483647 w 744"/>
                <a:gd name="T79" fmla="*/ 2147483647 h 341"/>
                <a:gd name="T80" fmla="*/ 2147483647 w 744"/>
                <a:gd name="T81" fmla="*/ 2147483647 h 341"/>
                <a:gd name="T82" fmla="*/ 2147483647 w 744"/>
                <a:gd name="T83" fmla="*/ 2147483647 h 341"/>
                <a:gd name="T84" fmla="*/ 0 w 744"/>
                <a:gd name="T85" fmla="*/ 0 h 3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44"/>
                <a:gd name="T130" fmla="*/ 0 h 341"/>
                <a:gd name="T131" fmla="*/ 744 w 744"/>
                <a:gd name="T132" fmla="*/ 341 h 3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44" h="341">
                  <a:moveTo>
                    <a:pt x="0" y="0"/>
                  </a:moveTo>
                  <a:lnTo>
                    <a:pt x="2" y="0"/>
                  </a:lnTo>
                  <a:lnTo>
                    <a:pt x="11" y="0"/>
                  </a:lnTo>
                  <a:lnTo>
                    <a:pt x="25" y="0"/>
                  </a:lnTo>
                  <a:lnTo>
                    <a:pt x="43" y="0"/>
                  </a:lnTo>
                  <a:lnTo>
                    <a:pt x="65" y="0"/>
                  </a:lnTo>
                  <a:lnTo>
                    <a:pt x="90" y="0"/>
                  </a:lnTo>
                  <a:lnTo>
                    <a:pt x="119" y="0"/>
                  </a:lnTo>
                  <a:lnTo>
                    <a:pt x="151" y="0"/>
                  </a:lnTo>
                  <a:lnTo>
                    <a:pt x="182" y="0"/>
                  </a:lnTo>
                  <a:lnTo>
                    <a:pt x="216" y="0"/>
                  </a:lnTo>
                  <a:lnTo>
                    <a:pt x="249" y="0"/>
                  </a:lnTo>
                  <a:lnTo>
                    <a:pt x="283" y="0"/>
                  </a:lnTo>
                  <a:lnTo>
                    <a:pt x="315" y="0"/>
                  </a:lnTo>
                  <a:lnTo>
                    <a:pt x="346" y="0"/>
                  </a:lnTo>
                  <a:lnTo>
                    <a:pt x="378" y="0"/>
                  </a:lnTo>
                  <a:lnTo>
                    <a:pt x="404" y="0"/>
                  </a:lnTo>
                  <a:lnTo>
                    <a:pt x="431" y="0"/>
                  </a:lnTo>
                  <a:lnTo>
                    <a:pt x="456" y="0"/>
                  </a:lnTo>
                  <a:lnTo>
                    <a:pt x="481" y="0"/>
                  </a:lnTo>
                  <a:lnTo>
                    <a:pt x="508" y="2"/>
                  </a:lnTo>
                  <a:lnTo>
                    <a:pt x="533" y="2"/>
                  </a:lnTo>
                  <a:lnTo>
                    <a:pt x="557" y="4"/>
                  </a:lnTo>
                  <a:lnTo>
                    <a:pt x="580" y="4"/>
                  </a:lnTo>
                  <a:lnTo>
                    <a:pt x="602" y="6"/>
                  </a:lnTo>
                  <a:lnTo>
                    <a:pt x="622" y="6"/>
                  </a:lnTo>
                  <a:lnTo>
                    <a:pt x="640" y="6"/>
                  </a:lnTo>
                  <a:lnTo>
                    <a:pt x="658" y="6"/>
                  </a:lnTo>
                  <a:lnTo>
                    <a:pt x="674" y="9"/>
                  </a:lnTo>
                  <a:lnTo>
                    <a:pt x="683" y="11"/>
                  </a:lnTo>
                  <a:lnTo>
                    <a:pt x="692" y="11"/>
                  </a:lnTo>
                  <a:lnTo>
                    <a:pt x="697" y="11"/>
                  </a:lnTo>
                  <a:lnTo>
                    <a:pt x="701" y="11"/>
                  </a:lnTo>
                  <a:lnTo>
                    <a:pt x="701" y="13"/>
                  </a:lnTo>
                  <a:lnTo>
                    <a:pt x="701" y="15"/>
                  </a:lnTo>
                  <a:lnTo>
                    <a:pt x="701" y="22"/>
                  </a:lnTo>
                  <a:lnTo>
                    <a:pt x="703" y="31"/>
                  </a:lnTo>
                  <a:lnTo>
                    <a:pt x="703" y="38"/>
                  </a:lnTo>
                  <a:lnTo>
                    <a:pt x="706" y="49"/>
                  </a:lnTo>
                  <a:lnTo>
                    <a:pt x="708" y="63"/>
                  </a:lnTo>
                  <a:lnTo>
                    <a:pt x="710" y="76"/>
                  </a:lnTo>
                  <a:lnTo>
                    <a:pt x="712" y="89"/>
                  </a:lnTo>
                  <a:lnTo>
                    <a:pt x="712" y="103"/>
                  </a:lnTo>
                  <a:lnTo>
                    <a:pt x="715" y="114"/>
                  </a:lnTo>
                  <a:lnTo>
                    <a:pt x="717" y="128"/>
                  </a:lnTo>
                  <a:lnTo>
                    <a:pt x="719" y="141"/>
                  </a:lnTo>
                  <a:lnTo>
                    <a:pt x="721" y="152"/>
                  </a:lnTo>
                  <a:lnTo>
                    <a:pt x="724" y="161"/>
                  </a:lnTo>
                  <a:lnTo>
                    <a:pt x="726" y="173"/>
                  </a:lnTo>
                  <a:lnTo>
                    <a:pt x="726" y="182"/>
                  </a:lnTo>
                  <a:lnTo>
                    <a:pt x="728" y="193"/>
                  </a:lnTo>
                  <a:lnTo>
                    <a:pt x="728" y="204"/>
                  </a:lnTo>
                  <a:lnTo>
                    <a:pt x="730" y="218"/>
                  </a:lnTo>
                  <a:lnTo>
                    <a:pt x="730" y="229"/>
                  </a:lnTo>
                  <a:lnTo>
                    <a:pt x="733" y="245"/>
                  </a:lnTo>
                  <a:lnTo>
                    <a:pt x="735" y="258"/>
                  </a:lnTo>
                  <a:lnTo>
                    <a:pt x="735" y="274"/>
                  </a:lnTo>
                  <a:lnTo>
                    <a:pt x="737" y="285"/>
                  </a:lnTo>
                  <a:lnTo>
                    <a:pt x="737" y="298"/>
                  </a:lnTo>
                  <a:lnTo>
                    <a:pt x="739" y="310"/>
                  </a:lnTo>
                  <a:lnTo>
                    <a:pt x="739" y="321"/>
                  </a:lnTo>
                  <a:lnTo>
                    <a:pt x="742" y="328"/>
                  </a:lnTo>
                  <a:lnTo>
                    <a:pt x="742" y="334"/>
                  </a:lnTo>
                  <a:lnTo>
                    <a:pt x="742" y="339"/>
                  </a:lnTo>
                  <a:lnTo>
                    <a:pt x="744" y="341"/>
                  </a:lnTo>
                  <a:lnTo>
                    <a:pt x="701" y="341"/>
                  </a:lnTo>
                  <a:lnTo>
                    <a:pt x="701" y="339"/>
                  </a:lnTo>
                  <a:lnTo>
                    <a:pt x="701" y="334"/>
                  </a:lnTo>
                  <a:lnTo>
                    <a:pt x="699" y="328"/>
                  </a:lnTo>
                  <a:lnTo>
                    <a:pt x="699" y="321"/>
                  </a:lnTo>
                  <a:lnTo>
                    <a:pt x="697" y="310"/>
                  </a:lnTo>
                  <a:lnTo>
                    <a:pt x="697" y="298"/>
                  </a:lnTo>
                  <a:lnTo>
                    <a:pt x="694" y="285"/>
                  </a:lnTo>
                  <a:lnTo>
                    <a:pt x="694" y="272"/>
                  </a:lnTo>
                  <a:lnTo>
                    <a:pt x="692" y="256"/>
                  </a:lnTo>
                  <a:lnTo>
                    <a:pt x="690" y="242"/>
                  </a:lnTo>
                  <a:lnTo>
                    <a:pt x="688" y="227"/>
                  </a:lnTo>
                  <a:lnTo>
                    <a:pt x="688" y="211"/>
                  </a:lnTo>
                  <a:lnTo>
                    <a:pt x="685" y="197"/>
                  </a:lnTo>
                  <a:lnTo>
                    <a:pt x="683" y="184"/>
                  </a:lnTo>
                  <a:lnTo>
                    <a:pt x="683" y="170"/>
                  </a:lnTo>
                  <a:lnTo>
                    <a:pt x="681" y="159"/>
                  </a:lnTo>
                  <a:lnTo>
                    <a:pt x="679" y="148"/>
                  </a:lnTo>
                  <a:lnTo>
                    <a:pt x="679" y="137"/>
                  </a:lnTo>
                  <a:lnTo>
                    <a:pt x="676" y="128"/>
                  </a:lnTo>
                  <a:lnTo>
                    <a:pt x="674" y="116"/>
                  </a:lnTo>
                  <a:lnTo>
                    <a:pt x="674" y="107"/>
                  </a:lnTo>
                  <a:lnTo>
                    <a:pt x="672" y="98"/>
                  </a:lnTo>
                  <a:lnTo>
                    <a:pt x="670" y="89"/>
                  </a:lnTo>
                  <a:lnTo>
                    <a:pt x="670" y="83"/>
                  </a:lnTo>
                  <a:lnTo>
                    <a:pt x="670" y="76"/>
                  </a:lnTo>
                  <a:lnTo>
                    <a:pt x="667" y="72"/>
                  </a:lnTo>
                  <a:lnTo>
                    <a:pt x="667" y="65"/>
                  </a:lnTo>
                  <a:lnTo>
                    <a:pt x="667" y="60"/>
                  </a:lnTo>
                  <a:lnTo>
                    <a:pt x="667" y="56"/>
                  </a:lnTo>
                  <a:lnTo>
                    <a:pt x="667" y="54"/>
                  </a:lnTo>
                  <a:lnTo>
                    <a:pt x="665" y="54"/>
                  </a:lnTo>
                  <a:lnTo>
                    <a:pt x="658" y="54"/>
                  </a:lnTo>
                  <a:lnTo>
                    <a:pt x="647" y="51"/>
                  </a:lnTo>
                  <a:lnTo>
                    <a:pt x="636" y="51"/>
                  </a:lnTo>
                  <a:lnTo>
                    <a:pt x="618" y="49"/>
                  </a:lnTo>
                  <a:lnTo>
                    <a:pt x="600" y="49"/>
                  </a:lnTo>
                  <a:lnTo>
                    <a:pt x="578" y="47"/>
                  </a:lnTo>
                  <a:lnTo>
                    <a:pt x="553" y="45"/>
                  </a:lnTo>
                  <a:lnTo>
                    <a:pt x="526" y="45"/>
                  </a:lnTo>
                  <a:lnTo>
                    <a:pt x="497" y="42"/>
                  </a:lnTo>
                  <a:lnTo>
                    <a:pt x="465" y="40"/>
                  </a:lnTo>
                  <a:lnTo>
                    <a:pt x="434" y="40"/>
                  </a:lnTo>
                  <a:lnTo>
                    <a:pt x="400" y="38"/>
                  </a:lnTo>
                  <a:lnTo>
                    <a:pt x="366" y="38"/>
                  </a:lnTo>
                  <a:lnTo>
                    <a:pt x="330" y="36"/>
                  </a:lnTo>
                  <a:lnTo>
                    <a:pt x="294" y="36"/>
                  </a:lnTo>
                  <a:lnTo>
                    <a:pt x="258" y="36"/>
                  </a:lnTo>
                  <a:lnTo>
                    <a:pt x="227" y="36"/>
                  </a:lnTo>
                  <a:lnTo>
                    <a:pt x="198" y="33"/>
                  </a:lnTo>
                  <a:lnTo>
                    <a:pt x="171" y="33"/>
                  </a:lnTo>
                  <a:lnTo>
                    <a:pt x="144" y="33"/>
                  </a:lnTo>
                  <a:lnTo>
                    <a:pt x="121" y="33"/>
                  </a:lnTo>
                  <a:lnTo>
                    <a:pt x="101" y="33"/>
                  </a:lnTo>
                  <a:lnTo>
                    <a:pt x="83" y="33"/>
                  </a:lnTo>
                  <a:lnTo>
                    <a:pt x="67" y="33"/>
                  </a:lnTo>
                  <a:lnTo>
                    <a:pt x="54" y="33"/>
                  </a:lnTo>
                  <a:lnTo>
                    <a:pt x="43" y="33"/>
                  </a:lnTo>
                  <a:lnTo>
                    <a:pt x="34" y="33"/>
                  </a:lnTo>
                  <a:lnTo>
                    <a:pt x="27" y="33"/>
                  </a:lnTo>
                  <a:lnTo>
                    <a:pt x="20" y="33"/>
                  </a:lnTo>
                  <a:lnTo>
                    <a:pt x="18"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3" name="Freeform 171"/>
            <p:cNvSpPr>
              <a:spLocks/>
            </p:cNvSpPr>
            <p:nvPr/>
          </p:nvSpPr>
          <p:spPr bwMode="auto">
            <a:xfrm>
              <a:off x="3667126" y="3106985"/>
              <a:ext cx="506413" cy="39687"/>
            </a:xfrm>
            <a:custGeom>
              <a:avLst/>
              <a:gdLst>
                <a:gd name="T0" fmla="*/ 0 w 319"/>
                <a:gd name="T1" fmla="*/ 2147483647 h 25"/>
                <a:gd name="T2" fmla="*/ 0 w 319"/>
                <a:gd name="T3" fmla="*/ 2147483647 h 25"/>
                <a:gd name="T4" fmla="*/ 2147483647 w 319"/>
                <a:gd name="T5" fmla="*/ 2147483647 h 25"/>
                <a:gd name="T6" fmla="*/ 2147483647 w 319"/>
                <a:gd name="T7" fmla="*/ 2147483647 h 25"/>
                <a:gd name="T8" fmla="*/ 2147483647 w 319"/>
                <a:gd name="T9" fmla="*/ 2147483647 h 25"/>
                <a:gd name="T10" fmla="*/ 2147483647 w 319"/>
                <a:gd name="T11" fmla="*/ 2147483647 h 25"/>
                <a:gd name="T12" fmla="*/ 2147483647 w 319"/>
                <a:gd name="T13" fmla="*/ 2147483647 h 25"/>
                <a:gd name="T14" fmla="*/ 2147483647 w 319"/>
                <a:gd name="T15" fmla="*/ 0 h 25"/>
                <a:gd name="T16" fmla="*/ 0 w 319"/>
                <a:gd name="T17" fmla="*/ 2147483647 h 25"/>
                <a:gd name="T18" fmla="*/ 0 w 319"/>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9"/>
                <a:gd name="T31" fmla="*/ 0 h 25"/>
                <a:gd name="T32" fmla="*/ 319 w 319"/>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9" h="25">
                  <a:moveTo>
                    <a:pt x="0" y="3"/>
                  </a:moveTo>
                  <a:lnTo>
                    <a:pt x="0" y="25"/>
                  </a:lnTo>
                  <a:lnTo>
                    <a:pt x="97" y="23"/>
                  </a:lnTo>
                  <a:lnTo>
                    <a:pt x="213" y="25"/>
                  </a:lnTo>
                  <a:lnTo>
                    <a:pt x="319" y="25"/>
                  </a:lnTo>
                  <a:lnTo>
                    <a:pt x="317" y="9"/>
                  </a:lnTo>
                  <a:lnTo>
                    <a:pt x="220" y="5"/>
                  </a:lnTo>
                  <a:lnTo>
                    <a:pt x="112"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4" name="Freeform 172"/>
            <p:cNvSpPr>
              <a:spLocks/>
            </p:cNvSpPr>
            <p:nvPr/>
          </p:nvSpPr>
          <p:spPr bwMode="auto">
            <a:xfrm>
              <a:off x="2365376" y="2708523"/>
              <a:ext cx="723900" cy="149225"/>
            </a:xfrm>
            <a:custGeom>
              <a:avLst/>
              <a:gdLst>
                <a:gd name="T0" fmla="*/ 0 w 456"/>
                <a:gd name="T1" fmla="*/ 0 h 94"/>
                <a:gd name="T2" fmla="*/ 0 w 456"/>
                <a:gd name="T3" fmla="*/ 2147483647 h 94"/>
                <a:gd name="T4" fmla="*/ 2147483647 w 456"/>
                <a:gd name="T5" fmla="*/ 2147483647 h 94"/>
                <a:gd name="T6" fmla="*/ 2147483647 w 456"/>
                <a:gd name="T7" fmla="*/ 2147483647 h 94"/>
                <a:gd name="T8" fmla="*/ 0 w 456"/>
                <a:gd name="T9" fmla="*/ 0 h 94"/>
                <a:gd name="T10" fmla="*/ 0 w 456"/>
                <a:gd name="T11" fmla="*/ 0 h 94"/>
                <a:gd name="T12" fmla="*/ 0 60000 65536"/>
                <a:gd name="T13" fmla="*/ 0 60000 65536"/>
                <a:gd name="T14" fmla="*/ 0 60000 65536"/>
                <a:gd name="T15" fmla="*/ 0 60000 65536"/>
                <a:gd name="T16" fmla="*/ 0 60000 65536"/>
                <a:gd name="T17" fmla="*/ 0 60000 65536"/>
                <a:gd name="T18" fmla="*/ 0 w 456"/>
                <a:gd name="T19" fmla="*/ 0 h 94"/>
                <a:gd name="T20" fmla="*/ 456 w 456"/>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456" h="94">
                  <a:moveTo>
                    <a:pt x="0" y="0"/>
                  </a:moveTo>
                  <a:lnTo>
                    <a:pt x="0" y="94"/>
                  </a:lnTo>
                  <a:lnTo>
                    <a:pt x="456" y="83"/>
                  </a:lnTo>
                  <a:lnTo>
                    <a:pt x="451" y="6"/>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5" name="Freeform 173"/>
            <p:cNvSpPr>
              <a:spLocks/>
            </p:cNvSpPr>
            <p:nvPr/>
          </p:nvSpPr>
          <p:spPr bwMode="auto">
            <a:xfrm>
              <a:off x="2325688" y="2683123"/>
              <a:ext cx="809625" cy="171450"/>
            </a:xfrm>
            <a:custGeom>
              <a:avLst/>
              <a:gdLst>
                <a:gd name="T0" fmla="*/ 2147483647 w 510"/>
                <a:gd name="T1" fmla="*/ 2147483647 h 108"/>
                <a:gd name="T2" fmla="*/ 2147483647 w 510"/>
                <a:gd name="T3" fmla="*/ 2147483647 h 108"/>
                <a:gd name="T4" fmla="*/ 2147483647 w 510"/>
                <a:gd name="T5" fmla="*/ 2147483647 h 108"/>
                <a:gd name="T6" fmla="*/ 2147483647 w 510"/>
                <a:gd name="T7" fmla="*/ 2147483647 h 108"/>
                <a:gd name="T8" fmla="*/ 2147483647 w 510"/>
                <a:gd name="T9" fmla="*/ 2147483647 h 108"/>
                <a:gd name="T10" fmla="*/ 2147483647 w 510"/>
                <a:gd name="T11" fmla="*/ 0 h 108"/>
                <a:gd name="T12" fmla="*/ 2147483647 w 510"/>
                <a:gd name="T13" fmla="*/ 0 h 108"/>
                <a:gd name="T14" fmla="*/ 2147483647 w 510"/>
                <a:gd name="T15" fmla="*/ 0 h 108"/>
                <a:gd name="T16" fmla="*/ 2147483647 w 510"/>
                <a:gd name="T17" fmla="*/ 0 h 108"/>
                <a:gd name="T18" fmla="*/ 2147483647 w 510"/>
                <a:gd name="T19" fmla="*/ 0 h 108"/>
                <a:gd name="T20" fmla="*/ 2147483647 w 510"/>
                <a:gd name="T21" fmla="*/ 2147483647 h 108"/>
                <a:gd name="T22" fmla="*/ 2147483647 w 510"/>
                <a:gd name="T23" fmla="*/ 2147483647 h 108"/>
                <a:gd name="T24" fmla="*/ 2147483647 w 510"/>
                <a:gd name="T25" fmla="*/ 2147483647 h 108"/>
                <a:gd name="T26" fmla="*/ 2147483647 w 510"/>
                <a:gd name="T27" fmla="*/ 2147483647 h 108"/>
                <a:gd name="T28" fmla="*/ 2147483647 w 510"/>
                <a:gd name="T29" fmla="*/ 2147483647 h 108"/>
                <a:gd name="T30" fmla="*/ 2147483647 w 510"/>
                <a:gd name="T31" fmla="*/ 2147483647 h 108"/>
                <a:gd name="T32" fmla="*/ 2147483647 w 510"/>
                <a:gd name="T33" fmla="*/ 2147483647 h 108"/>
                <a:gd name="T34" fmla="*/ 2147483647 w 510"/>
                <a:gd name="T35" fmla="*/ 2147483647 h 108"/>
                <a:gd name="T36" fmla="*/ 2147483647 w 510"/>
                <a:gd name="T37" fmla="*/ 2147483647 h 108"/>
                <a:gd name="T38" fmla="*/ 2147483647 w 510"/>
                <a:gd name="T39" fmla="*/ 2147483647 h 108"/>
                <a:gd name="T40" fmla="*/ 2147483647 w 510"/>
                <a:gd name="T41" fmla="*/ 2147483647 h 108"/>
                <a:gd name="T42" fmla="*/ 2147483647 w 510"/>
                <a:gd name="T43" fmla="*/ 2147483647 h 108"/>
                <a:gd name="T44" fmla="*/ 2147483647 w 510"/>
                <a:gd name="T45" fmla="*/ 2147483647 h 108"/>
                <a:gd name="T46" fmla="*/ 2147483647 w 510"/>
                <a:gd name="T47" fmla="*/ 2147483647 h 108"/>
                <a:gd name="T48" fmla="*/ 2147483647 w 510"/>
                <a:gd name="T49" fmla="*/ 2147483647 h 108"/>
                <a:gd name="T50" fmla="*/ 2147483647 w 510"/>
                <a:gd name="T51" fmla="*/ 2147483647 h 108"/>
                <a:gd name="T52" fmla="*/ 2147483647 w 510"/>
                <a:gd name="T53" fmla="*/ 2147483647 h 108"/>
                <a:gd name="T54" fmla="*/ 2147483647 w 510"/>
                <a:gd name="T55" fmla="*/ 2147483647 h 108"/>
                <a:gd name="T56" fmla="*/ 2147483647 w 510"/>
                <a:gd name="T57" fmla="*/ 2147483647 h 108"/>
                <a:gd name="T58" fmla="*/ 2147483647 w 510"/>
                <a:gd name="T59" fmla="*/ 2147483647 h 108"/>
                <a:gd name="T60" fmla="*/ 2147483647 w 510"/>
                <a:gd name="T61" fmla="*/ 2147483647 h 108"/>
                <a:gd name="T62" fmla="*/ 2147483647 w 510"/>
                <a:gd name="T63" fmla="*/ 2147483647 h 108"/>
                <a:gd name="T64" fmla="*/ 2147483647 w 510"/>
                <a:gd name="T65" fmla="*/ 2147483647 h 108"/>
                <a:gd name="T66" fmla="*/ 2147483647 w 510"/>
                <a:gd name="T67" fmla="*/ 2147483647 h 108"/>
                <a:gd name="T68" fmla="*/ 2147483647 w 510"/>
                <a:gd name="T69" fmla="*/ 2147483647 h 108"/>
                <a:gd name="T70" fmla="*/ 2147483647 w 510"/>
                <a:gd name="T71" fmla="*/ 2147483647 h 108"/>
                <a:gd name="T72" fmla="*/ 2147483647 w 510"/>
                <a:gd name="T73" fmla="*/ 2147483647 h 108"/>
                <a:gd name="T74" fmla="*/ 2147483647 w 510"/>
                <a:gd name="T75" fmla="*/ 2147483647 h 108"/>
                <a:gd name="T76" fmla="*/ 2147483647 w 510"/>
                <a:gd name="T77" fmla="*/ 2147483647 h 108"/>
                <a:gd name="T78" fmla="*/ 2147483647 w 510"/>
                <a:gd name="T79" fmla="*/ 2147483647 h 108"/>
                <a:gd name="T80" fmla="*/ 2147483647 w 510"/>
                <a:gd name="T81" fmla="*/ 2147483647 h 108"/>
                <a:gd name="T82" fmla="*/ 2147483647 w 510"/>
                <a:gd name="T83" fmla="*/ 2147483647 h 108"/>
                <a:gd name="T84" fmla="*/ 0 w 510"/>
                <a:gd name="T85" fmla="*/ 2147483647 h 10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0"/>
                <a:gd name="T130" fmla="*/ 0 h 108"/>
                <a:gd name="T131" fmla="*/ 510 w 510"/>
                <a:gd name="T132" fmla="*/ 108 h 10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0" h="108">
                  <a:moveTo>
                    <a:pt x="0" y="103"/>
                  </a:moveTo>
                  <a:lnTo>
                    <a:pt x="4" y="7"/>
                  </a:lnTo>
                  <a:lnTo>
                    <a:pt x="4" y="4"/>
                  </a:lnTo>
                  <a:lnTo>
                    <a:pt x="9" y="4"/>
                  </a:lnTo>
                  <a:lnTo>
                    <a:pt x="13" y="4"/>
                  </a:lnTo>
                  <a:lnTo>
                    <a:pt x="20" y="4"/>
                  </a:lnTo>
                  <a:lnTo>
                    <a:pt x="29" y="2"/>
                  </a:lnTo>
                  <a:lnTo>
                    <a:pt x="40" y="2"/>
                  </a:lnTo>
                  <a:lnTo>
                    <a:pt x="54" y="2"/>
                  </a:lnTo>
                  <a:lnTo>
                    <a:pt x="67" y="2"/>
                  </a:lnTo>
                  <a:lnTo>
                    <a:pt x="85" y="2"/>
                  </a:lnTo>
                  <a:lnTo>
                    <a:pt x="103" y="0"/>
                  </a:lnTo>
                  <a:lnTo>
                    <a:pt x="124" y="0"/>
                  </a:lnTo>
                  <a:lnTo>
                    <a:pt x="146" y="0"/>
                  </a:lnTo>
                  <a:lnTo>
                    <a:pt x="171" y="0"/>
                  </a:lnTo>
                  <a:lnTo>
                    <a:pt x="198" y="0"/>
                  </a:lnTo>
                  <a:lnTo>
                    <a:pt x="227" y="0"/>
                  </a:lnTo>
                  <a:lnTo>
                    <a:pt x="258" y="0"/>
                  </a:lnTo>
                  <a:lnTo>
                    <a:pt x="290" y="0"/>
                  </a:lnTo>
                  <a:lnTo>
                    <a:pt x="317" y="0"/>
                  </a:lnTo>
                  <a:lnTo>
                    <a:pt x="342" y="2"/>
                  </a:lnTo>
                  <a:lnTo>
                    <a:pt x="366" y="2"/>
                  </a:lnTo>
                  <a:lnTo>
                    <a:pt x="387" y="2"/>
                  </a:lnTo>
                  <a:lnTo>
                    <a:pt x="407" y="2"/>
                  </a:lnTo>
                  <a:lnTo>
                    <a:pt x="422" y="2"/>
                  </a:lnTo>
                  <a:lnTo>
                    <a:pt x="438" y="4"/>
                  </a:lnTo>
                  <a:lnTo>
                    <a:pt x="449" y="4"/>
                  </a:lnTo>
                  <a:lnTo>
                    <a:pt x="461" y="4"/>
                  </a:lnTo>
                  <a:lnTo>
                    <a:pt x="472" y="4"/>
                  </a:lnTo>
                  <a:lnTo>
                    <a:pt x="479" y="7"/>
                  </a:lnTo>
                  <a:lnTo>
                    <a:pt x="483" y="7"/>
                  </a:lnTo>
                  <a:lnTo>
                    <a:pt x="488" y="7"/>
                  </a:lnTo>
                  <a:lnTo>
                    <a:pt x="490" y="7"/>
                  </a:lnTo>
                  <a:lnTo>
                    <a:pt x="492" y="7"/>
                  </a:lnTo>
                  <a:lnTo>
                    <a:pt x="492" y="9"/>
                  </a:lnTo>
                  <a:lnTo>
                    <a:pt x="492" y="13"/>
                  </a:lnTo>
                  <a:lnTo>
                    <a:pt x="494" y="20"/>
                  </a:lnTo>
                  <a:lnTo>
                    <a:pt x="494" y="25"/>
                  </a:lnTo>
                  <a:lnTo>
                    <a:pt x="497" y="31"/>
                  </a:lnTo>
                  <a:lnTo>
                    <a:pt x="497" y="38"/>
                  </a:lnTo>
                  <a:lnTo>
                    <a:pt x="499" y="47"/>
                  </a:lnTo>
                  <a:lnTo>
                    <a:pt x="501" y="56"/>
                  </a:lnTo>
                  <a:lnTo>
                    <a:pt x="503" y="63"/>
                  </a:lnTo>
                  <a:lnTo>
                    <a:pt x="503" y="70"/>
                  </a:lnTo>
                  <a:lnTo>
                    <a:pt x="506" y="79"/>
                  </a:lnTo>
                  <a:lnTo>
                    <a:pt x="506" y="85"/>
                  </a:lnTo>
                  <a:lnTo>
                    <a:pt x="508" y="92"/>
                  </a:lnTo>
                  <a:lnTo>
                    <a:pt x="508" y="97"/>
                  </a:lnTo>
                  <a:lnTo>
                    <a:pt x="510" y="101"/>
                  </a:lnTo>
                  <a:lnTo>
                    <a:pt x="467" y="99"/>
                  </a:lnTo>
                  <a:lnTo>
                    <a:pt x="463" y="38"/>
                  </a:lnTo>
                  <a:lnTo>
                    <a:pt x="461" y="36"/>
                  </a:lnTo>
                  <a:lnTo>
                    <a:pt x="458" y="36"/>
                  </a:lnTo>
                  <a:lnTo>
                    <a:pt x="452" y="36"/>
                  </a:lnTo>
                  <a:lnTo>
                    <a:pt x="445" y="36"/>
                  </a:lnTo>
                  <a:lnTo>
                    <a:pt x="436" y="36"/>
                  </a:lnTo>
                  <a:lnTo>
                    <a:pt x="425" y="36"/>
                  </a:lnTo>
                  <a:lnTo>
                    <a:pt x="411" y="36"/>
                  </a:lnTo>
                  <a:lnTo>
                    <a:pt x="398" y="36"/>
                  </a:lnTo>
                  <a:lnTo>
                    <a:pt x="382" y="34"/>
                  </a:lnTo>
                  <a:lnTo>
                    <a:pt x="366" y="34"/>
                  </a:lnTo>
                  <a:lnTo>
                    <a:pt x="346" y="34"/>
                  </a:lnTo>
                  <a:lnTo>
                    <a:pt x="328" y="34"/>
                  </a:lnTo>
                  <a:lnTo>
                    <a:pt x="306" y="34"/>
                  </a:lnTo>
                  <a:lnTo>
                    <a:pt x="285" y="34"/>
                  </a:lnTo>
                  <a:lnTo>
                    <a:pt x="263" y="34"/>
                  </a:lnTo>
                  <a:lnTo>
                    <a:pt x="240" y="36"/>
                  </a:lnTo>
                  <a:lnTo>
                    <a:pt x="218" y="36"/>
                  </a:lnTo>
                  <a:lnTo>
                    <a:pt x="198" y="36"/>
                  </a:lnTo>
                  <a:lnTo>
                    <a:pt x="175" y="36"/>
                  </a:lnTo>
                  <a:lnTo>
                    <a:pt x="157" y="38"/>
                  </a:lnTo>
                  <a:lnTo>
                    <a:pt x="137" y="38"/>
                  </a:lnTo>
                  <a:lnTo>
                    <a:pt x="121" y="38"/>
                  </a:lnTo>
                  <a:lnTo>
                    <a:pt x="106" y="38"/>
                  </a:lnTo>
                  <a:lnTo>
                    <a:pt x="94" y="38"/>
                  </a:lnTo>
                  <a:lnTo>
                    <a:pt x="81" y="38"/>
                  </a:lnTo>
                  <a:lnTo>
                    <a:pt x="70" y="40"/>
                  </a:lnTo>
                  <a:lnTo>
                    <a:pt x="58" y="40"/>
                  </a:lnTo>
                  <a:lnTo>
                    <a:pt x="52" y="40"/>
                  </a:lnTo>
                  <a:lnTo>
                    <a:pt x="45" y="40"/>
                  </a:lnTo>
                  <a:lnTo>
                    <a:pt x="40" y="40"/>
                  </a:lnTo>
                  <a:lnTo>
                    <a:pt x="38" y="40"/>
                  </a:lnTo>
                  <a:lnTo>
                    <a:pt x="38" y="43"/>
                  </a:lnTo>
                  <a:lnTo>
                    <a:pt x="43" y="108"/>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6" name="Freeform 174"/>
            <p:cNvSpPr>
              <a:spLocks/>
            </p:cNvSpPr>
            <p:nvPr/>
          </p:nvSpPr>
          <p:spPr bwMode="auto">
            <a:xfrm>
              <a:off x="2133601" y="2811710"/>
              <a:ext cx="1336675" cy="952500"/>
            </a:xfrm>
            <a:custGeom>
              <a:avLst/>
              <a:gdLst>
                <a:gd name="T0" fmla="*/ 0 w 842"/>
                <a:gd name="T1" fmla="*/ 2147483647 h 600"/>
                <a:gd name="T2" fmla="*/ 0 w 842"/>
                <a:gd name="T3" fmla="*/ 2147483647 h 600"/>
                <a:gd name="T4" fmla="*/ 0 w 842"/>
                <a:gd name="T5" fmla="*/ 2147483647 h 600"/>
                <a:gd name="T6" fmla="*/ 2147483647 w 842"/>
                <a:gd name="T7" fmla="*/ 2147483647 h 600"/>
                <a:gd name="T8" fmla="*/ 2147483647 w 842"/>
                <a:gd name="T9" fmla="*/ 2147483647 h 600"/>
                <a:gd name="T10" fmla="*/ 2147483647 w 842"/>
                <a:gd name="T11" fmla="*/ 2147483647 h 600"/>
                <a:gd name="T12" fmla="*/ 2147483647 w 842"/>
                <a:gd name="T13" fmla="*/ 2147483647 h 600"/>
                <a:gd name="T14" fmla="*/ 2147483647 w 842"/>
                <a:gd name="T15" fmla="*/ 2147483647 h 600"/>
                <a:gd name="T16" fmla="*/ 2147483647 w 842"/>
                <a:gd name="T17" fmla="*/ 2147483647 h 600"/>
                <a:gd name="T18" fmla="*/ 2147483647 w 842"/>
                <a:gd name="T19" fmla="*/ 2147483647 h 600"/>
                <a:gd name="T20" fmla="*/ 2147483647 w 842"/>
                <a:gd name="T21" fmla="*/ 2147483647 h 600"/>
                <a:gd name="T22" fmla="*/ 2147483647 w 842"/>
                <a:gd name="T23" fmla="*/ 0 h 600"/>
                <a:gd name="T24" fmla="*/ 2147483647 w 842"/>
                <a:gd name="T25" fmla="*/ 0 h 600"/>
                <a:gd name="T26" fmla="*/ 2147483647 w 842"/>
                <a:gd name="T27" fmla="*/ 0 h 600"/>
                <a:gd name="T28" fmla="*/ 2147483647 w 842"/>
                <a:gd name="T29" fmla="*/ 0 h 600"/>
                <a:gd name="T30" fmla="*/ 2147483647 w 842"/>
                <a:gd name="T31" fmla="*/ 0 h 600"/>
                <a:gd name="T32" fmla="*/ 2147483647 w 842"/>
                <a:gd name="T33" fmla="*/ 2147483647 h 600"/>
                <a:gd name="T34" fmla="*/ 2147483647 w 842"/>
                <a:gd name="T35" fmla="*/ 2147483647 h 600"/>
                <a:gd name="T36" fmla="*/ 2147483647 w 842"/>
                <a:gd name="T37" fmla="*/ 2147483647 h 600"/>
                <a:gd name="T38" fmla="*/ 2147483647 w 842"/>
                <a:gd name="T39" fmla="*/ 2147483647 h 600"/>
                <a:gd name="T40" fmla="*/ 2147483647 w 842"/>
                <a:gd name="T41" fmla="*/ 2147483647 h 600"/>
                <a:gd name="T42" fmla="*/ 2147483647 w 842"/>
                <a:gd name="T43" fmla="*/ 2147483647 h 600"/>
                <a:gd name="T44" fmla="*/ 2147483647 w 842"/>
                <a:gd name="T45" fmla="*/ 2147483647 h 600"/>
                <a:gd name="T46" fmla="*/ 2147483647 w 842"/>
                <a:gd name="T47" fmla="*/ 2147483647 h 600"/>
                <a:gd name="T48" fmla="*/ 2147483647 w 842"/>
                <a:gd name="T49" fmla="*/ 2147483647 h 600"/>
                <a:gd name="T50" fmla="*/ 2147483647 w 842"/>
                <a:gd name="T51" fmla="*/ 2147483647 h 600"/>
                <a:gd name="T52" fmla="*/ 2147483647 w 842"/>
                <a:gd name="T53" fmla="*/ 2147483647 h 600"/>
                <a:gd name="T54" fmla="*/ 2147483647 w 842"/>
                <a:gd name="T55" fmla="*/ 2147483647 h 600"/>
                <a:gd name="T56" fmla="*/ 2147483647 w 842"/>
                <a:gd name="T57" fmla="*/ 2147483647 h 600"/>
                <a:gd name="T58" fmla="*/ 2147483647 w 842"/>
                <a:gd name="T59" fmla="*/ 2147483647 h 600"/>
                <a:gd name="T60" fmla="*/ 2147483647 w 842"/>
                <a:gd name="T61" fmla="*/ 2147483647 h 600"/>
                <a:gd name="T62" fmla="*/ 2147483647 w 842"/>
                <a:gd name="T63" fmla="*/ 2147483647 h 600"/>
                <a:gd name="T64" fmla="*/ 2147483647 w 842"/>
                <a:gd name="T65" fmla="*/ 2147483647 h 600"/>
                <a:gd name="T66" fmla="*/ 2147483647 w 842"/>
                <a:gd name="T67" fmla="*/ 2147483647 h 600"/>
                <a:gd name="T68" fmla="*/ 2147483647 w 842"/>
                <a:gd name="T69" fmla="*/ 2147483647 h 600"/>
                <a:gd name="T70" fmla="*/ 2147483647 w 842"/>
                <a:gd name="T71" fmla="*/ 2147483647 h 600"/>
                <a:gd name="T72" fmla="*/ 2147483647 w 842"/>
                <a:gd name="T73" fmla="*/ 2147483647 h 600"/>
                <a:gd name="T74" fmla="*/ 2147483647 w 842"/>
                <a:gd name="T75" fmla="*/ 2147483647 h 600"/>
                <a:gd name="T76" fmla="*/ 2147483647 w 842"/>
                <a:gd name="T77" fmla="*/ 2147483647 h 600"/>
                <a:gd name="T78" fmla="*/ 2147483647 w 842"/>
                <a:gd name="T79" fmla="*/ 2147483647 h 600"/>
                <a:gd name="T80" fmla="*/ 2147483647 w 842"/>
                <a:gd name="T81" fmla="*/ 2147483647 h 600"/>
                <a:gd name="T82" fmla="*/ 2147483647 w 842"/>
                <a:gd name="T83" fmla="*/ 2147483647 h 600"/>
                <a:gd name="T84" fmla="*/ 2147483647 w 842"/>
                <a:gd name="T85" fmla="*/ 2147483647 h 600"/>
                <a:gd name="T86" fmla="*/ 2147483647 w 842"/>
                <a:gd name="T87" fmla="*/ 2147483647 h 600"/>
                <a:gd name="T88" fmla="*/ 2147483647 w 842"/>
                <a:gd name="T89" fmla="*/ 2147483647 h 600"/>
                <a:gd name="T90" fmla="*/ 2147483647 w 842"/>
                <a:gd name="T91" fmla="*/ 2147483647 h 600"/>
                <a:gd name="T92" fmla="*/ 2147483647 w 842"/>
                <a:gd name="T93" fmla="*/ 2147483647 h 600"/>
                <a:gd name="T94" fmla="*/ 2147483647 w 842"/>
                <a:gd name="T95" fmla="*/ 2147483647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42"/>
                <a:gd name="T145" fmla="*/ 0 h 600"/>
                <a:gd name="T146" fmla="*/ 842 w 84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42" h="600">
                  <a:moveTo>
                    <a:pt x="0" y="600"/>
                  </a:moveTo>
                  <a:lnTo>
                    <a:pt x="0" y="598"/>
                  </a:lnTo>
                  <a:lnTo>
                    <a:pt x="0" y="591"/>
                  </a:lnTo>
                  <a:lnTo>
                    <a:pt x="0" y="582"/>
                  </a:lnTo>
                  <a:lnTo>
                    <a:pt x="0" y="568"/>
                  </a:lnTo>
                  <a:lnTo>
                    <a:pt x="0" y="553"/>
                  </a:lnTo>
                  <a:lnTo>
                    <a:pt x="0" y="535"/>
                  </a:lnTo>
                  <a:lnTo>
                    <a:pt x="0" y="515"/>
                  </a:lnTo>
                  <a:lnTo>
                    <a:pt x="0" y="494"/>
                  </a:lnTo>
                  <a:lnTo>
                    <a:pt x="0" y="470"/>
                  </a:lnTo>
                  <a:lnTo>
                    <a:pt x="0" y="445"/>
                  </a:lnTo>
                  <a:lnTo>
                    <a:pt x="0" y="420"/>
                  </a:lnTo>
                  <a:lnTo>
                    <a:pt x="0" y="393"/>
                  </a:lnTo>
                  <a:lnTo>
                    <a:pt x="0" y="368"/>
                  </a:lnTo>
                  <a:lnTo>
                    <a:pt x="2" y="346"/>
                  </a:lnTo>
                  <a:lnTo>
                    <a:pt x="2" y="321"/>
                  </a:lnTo>
                  <a:lnTo>
                    <a:pt x="2" y="299"/>
                  </a:lnTo>
                  <a:lnTo>
                    <a:pt x="2" y="276"/>
                  </a:lnTo>
                  <a:lnTo>
                    <a:pt x="2" y="254"/>
                  </a:lnTo>
                  <a:lnTo>
                    <a:pt x="2" y="229"/>
                  </a:lnTo>
                  <a:lnTo>
                    <a:pt x="2" y="207"/>
                  </a:lnTo>
                  <a:lnTo>
                    <a:pt x="2" y="182"/>
                  </a:lnTo>
                  <a:lnTo>
                    <a:pt x="4" y="157"/>
                  </a:lnTo>
                  <a:lnTo>
                    <a:pt x="4" y="135"/>
                  </a:lnTo>
                  <a:lnTo>
                    <a:pt x="6" y="114"/>
                  </a:lnTo>
                  <a:lnTo>
                    <a:pt x="6" y="92"/>
                  </a:lnTo>
                  <a:lnTo>
                    <a:pt x="6" y="74"/>
                  </a:lnTo>
                  <a:lnTo>
                    <a:pt x="6" y="58"/>
                  </a:lnTo>
                  <a:lnTo>
                    <a:pt x="6" y="43"/>
                  </a:lnTo>
                  <a:lnTo>
                    <a:pt x="6" y="31"/>
                  </a:lnTo>
                  <a:lnTo>
                    <a:pt x="9" y="22"/>
                  </a:lnTo>
                  <a:lnTo>
                    <a:pt x="9" y="18"/>
                  </a:lnTo>
                  <a:lnTo>
                    <a:pt x="9" y="16"/>
                  </a:lnTo>
                  <a:lnTo>
                    <a:pt x="11" y="16"/>
                  </a:lnTo>
                  <a:lnTo>
                    <a:pt x="18" y="16"/>
                  </a:lnTo>
                  <a:lnTo>
                    <a:pt x="29" y="13"/>
                  </a:lnTo>
                  <a:lnTo>
                    <a:pt x="45" y="13"/>
                  </a:lnTo>
                  <a:lnTo>
                    <a:pt x="63" y="11"/>
                  </a:lnTo>
                  <a:lnTo>
                    <a:pt x="83" y="11"/>
                  </a:lnTo>
                  <a:lnTo>
                    <a:pt x="107" y="9"/>
                  </a:lnTo>
                  <a:lnTo>
                    <a:pt x="137" y="9"/>
                  </a:lnTo>
                  <a:lnTo>
                    <a:pt x="164" y="7"/>
                  </a:lnTo>
                  <a:lnTo>
                    <a:pt x="195" y="7"/>
                  </a:lnTo>
                  <a:lnTo>
                    <a:pt x="227" y="4"/>
                  </a:lnTo>
                  <a:lnTo>
                    <a:pt x="260" y="2"/>
                  </a:lnTo>
                  <a:lnTo>
                    <a:pt x="294" y="2"/>
                  </a:lnTo>
                  <a:lnTo>
                    <a:pt x="328" y="0"/>
                  </a:lnTo>
                  <a:lnTo>
                    <a:pt x="361" y="0"/>
                  </a:lnTo>
                  <a:lnTo>
                    <a:pt x="395" y="0"/>
                  </a:lnTo>
                  <a:lnTo>
                    <a:pt x="427" y="0"/>
                  </a:lnTo>
                  <a:lnTo>
                    <a:pt x="463" y="0"/>
                  </a:lnTo>
                  <a:lnTo>
                    <a:pt x="494" y="0"/>
                  </a:lnTo>
                  <a:lnTo>
                    <a:pt x="528" y="0"/>
                  </a:lnTo>
                  <a:lnTo>
                    <a:pt x="561" y="0"/>
                  </a:lnTo>
                  <a:lnTo>
                    <a:pt x="593" y="0"/>
                  </a:lnTo>
                  <a:lnTo>
                    <a:pt x="622" y="0"/>
                  </a:lnTo>
                  <a:lnTo>
                    <a:pt x="651" y="0"/>
                  </a:lnTo>
                  <a:lnTo>
                    <a:pt x="676" y="0"/>
                  </a:lnTo>
                  <a:lnTo>
                    <a:pt x="701" y="0"/>
                  </a:lnTo>
                  <a:lnTo>
                    <a:pt x="723" y="0"/>
                  </a:lnTo>
                  <a:lnTo>
                    <a:pt x="741" y="0"/>
                  </a:lnTo>
                  <a:lnTo>
                    <a:pt x="755" y="0"/>
                  </a:lnTo>
                  <a:lnTo>
                    <a:pt x="766" y="0"/>
                  </a:lnTo>
                  <a:lnTo>
                    <a:pt x="775" y="0"/>
                  </a:lnTo>
                  <a:lnTo>
                    <a:pt x="777" y="0"/>
                  </a:lnTo>
                  <a:lnTo>
                    <a:pt x="777" y="2"/>
                  </a:lnTo>
                  <a:lnTo>
                    <a:pt x="777" y="7"/>
                  </a:lnTo>
                  <a:lnTo>
                    <a:pt x="779" y="16"/>
                  </a:lnTo>
                  <a:lnTo>
                    <a:pt x="782" y="29"/>
                  </a:lnTo>
                  <a:lnTo>
                    <a:pt x="784" y="45"/>
                  </a:lnTo>
                  <a:lnTo>
                    <a:pt x="788" y="63"/>
                  </a:lnTo>
                  <a:lnTo>
                    <a:pt x="791" y="81"/>
                  </a:lnTo>
                  <a:lnTo>
                    <a:pt x="795" y="103"/>
                  </a:lnTo>
                  <a:lnTo>
                    <a:pt x="800" y="126"/>
                  </a:lnTo>
                  <a:lnTo>
                    <a:pt x="804" y="150"/>
                  </a:lnTo>
                  <a:lnTo>
                    <a:pt x="806" y="175"/>
                  </a:lnTo>
                  <a:lnTo>
                    <a:pt x="811" y="200"/>
                  </a:lnTo>
                  <a:lnTo>
                    <a:pt x="813" y="227"/>
                  </a:lnTo>
                  <a:lnTo>
                    <a:pt x="818" y="252"/>
                  </a:lnTo>
                  <a:lnTo>
                    <a:pt x="820" y="276"/>
                  </a:lnTo>
                  <a:lnTo>
                    <a:pt x="824" y="301"/>
                  </a:lnTo>
                  <a:lnTo>
                    <a:pt x="824" y="323"/>
                  </a:lnTo>
                  <a:lnTo>
                    <a:pt x="827" y="348"/>
                  </a:lnTo>
                  <a:lnTo>
                    <a:pt x="829" y="368"/>
                  </a:lnTo>
                  <a:lnTo>
                    <a:pt x="829" y="391"/>
                  </a:lnTo>
                  <a:lnTo>
                    <a:pt x="831" y="411"/>
                  </a:lnTo>
                  <a:lnTo>
                    <a:pt x="831" y="434"/>
                  </a:lnTo>
                  <a:lnTo>
                    <a:pt x="833" y="452"/>
                  </a:lnTo>
                  <a:lnTo>
                    <a:pt x="836" y="470"/>
                  </a:lnTo>
                  <a:lnTo>
                    <a:pt x="836" y="485"/>
                  </a:lnTo>
                  <a:lnTo>
                    <a:pt x="838" y="499"/>
                  </a:lnTo>
                  <a:lnTo>
                    <a:pt x="838" y="512"/>
                  </a:lnTo>
                  <a:lnTo>
                    <a:pt x="840" y="523"/>
                  </a:lnTo>
                  <a:lnTo>
                    <a:pt x="840" y="532"/>
                  </a:lnTo>
                  <a:lnTo>
                    <a:pt x="840" y="539"/>
                  </a:lnTo>
                  <a:lnTo>
                    <a:pt x="840" y="544"/>
                  </a:lnTo>
                  <a:lnTo>
                    <a:pt x="842" y="544"/>
                  </a:lnTo>
                  <a:lnTo>
                    <a:pt x="793" y="539"/>
                  </a:lnTo>
                  <a:lnTo>
                    <a:pt x="793" y="537"/>
                  </a:lnTo>
                  <a:lnTo>
                    <a:pt x="793" y="530"/>
                  </a:lnTo>
                  <a:lnTo>
                    <a:pt x="793" y="521"/>
                  </a:lnTo>
                  <a:lnTo>
                    <a:pt x="793" y="510"/>
                  </a:lnTo>
                  <a:lnTo>
                    <a:pt x="791" y="494"/>
                  </a:lnTo>
                  <a:lnTo>
                    <a:pt x="791" y="479"/>
                  </a:lnTo>
                  <a:lnTo>
                    <a:pt x="788" y="458"/>
                  </a:lnTo>
                  <a:lnTo>
                    <a:pt x="788" y="436"/>
                  </a:lnTo>
                  <a:lnTo>
                    <a:pt x="786" y="413"/>
                  </a:lnTo>
                  <a:lnTo>
                    <a:pt x="786" y="389"/>
                  </a:lnTo>
                  <a:lnTo>
                    <a:pt x="784" y="364"/>
                  </a:lnTo>
                  <a:lnTo>
                    <a:pt x="782" y="339"/>
                  </a:lnTo>
                  <a:lnTo>
                    <a:pt x="779" y="312"/>
                  </a:lnTo>
                  <a:lnTo>
                    <a:pt x="777" y="285"/>
                  </a:lnTo>
                  <a:lnTo>
                    <a:pt x="775" y="261"/>
                  </a:lnTo>
                  <a:lnTo>
                    <a:pt x="773" y="236"/>
                  </a:lnTo>
                  <a:lnTo>
                    <a:pt x="770" y="211"/>
                  </a:lnTo>
                  <a:lnTo>
                    <a:pt x="768" y="186"/>
                  </a:lnTo>
                  <a:lnTo>
                    <a:pt x="764" y="166"/>
                  </a:lnTo>
                  <a:lnTo>
                    <a:pt x="761" y="146"/>
                  </a:lnTo>
                  <a:lnTo>
                    <a:pt x="759" y="128"/>
                  </a:lnTo>
                  <a:lnTo>
                    <a:pt x="757" y="112"/>
                  </a:lnTo>
                  <a:lnTo>
                    <a:pt x="755" y="96"/>
                  </a:lnTo>
                  <a:lnTo>
                    <a:pt x="755" y="85"/>
                  </a:lnTo>
                  <a:lnTo>
                    <a:pt x="750" y="72"/>
                  </a:lnTo>
                  <a:lnTo>
                    <a:pt x="750" y="63"/>
                  </a:lnTo>
                  <a:lnTo>
                    <a:pt x="748" y="54"/>
                  </a:lnTo>
                  <a:lnTo>
                    <a:pt x="748" y="47"/>
                  </a:lnTo>
                  <a:lnTo>
                    <a:pt x="746" y="40"/>
                  </a:lnTo>
                  <a:lnTo>
                    <a:pt x="746" y="38"/>
                  </a:lnTo>
                  <a:lnTo>
                    <a:pt x="746" y="36"/>
                  </a:lnTo>
                  <a:lnTo>
                    <a:pt x="744" y="36"/>
                  </a:lnTo>
                  <a:lnTo>
                    <a:pt x="735" y="36"/>
                  </a:lnTo>
                  <a:lnTo>
                    <a:pt x="723" y="36"/>
                  </a:lnTo>
                  <a:lnTo>
                    <a:pt x="710" y="36"/>
                  </a:lnTo>
                  <a:lnTo>
                    <a:pt x="692" y="36"/>
                  </a:lnTo>
                  <a:lnTo>
                    <a:pt x="669" y="36"/>
                  </a:lnTo>
                  <a:lnTo>
                    <a:pt x="645" y="36"/>
                  </a:lnTo>
                  <a:lnTo>
                    <a:pt x="618" y="36"/>
                  </a:lnTo>
                  <a:lnTo>
                    <a:pt x="588" y="36"/>
                  </a:lnTo>
                  <a:lnTo>
                    <a:pt x="557" y="36"/>
                  </a:lnTo>
                  <a:lnTo>
                    <a:pt x="523" y="36"/>
                  </a:lnTo>
                  <a:lnTo>
                    <a:pt x="490" y="38"/>
                  </a:lnTo>
                  <a:lnTo>
                    <a:pt x="454" y="38"/>
                  </a:lnTo>
                  <a:lnTo>
                    <a:pt x="418" y="38"/>
                  </a:lnTo>
                  <a:lnTo>
                    <a:pt x="382" y="38"/>
                  </a:lnTo>
                  <a:lnTo>
                    <a:pt x="346" y="40"/>
                  </a:lnTo>
                  <a:lnTo>
                    <a:pt x="312" y="40"/>
                  </a:lnTo>
                  <a:lnTo>
                    <a:pt x="278" y="43"/>
                  </a:lnTo>
                  <a:lnTo>
                    <a:pt x="245" y="45"/>
                  </a:lnTo>
                  <a:lnTo>
                    <a:pt x="218" y="45"/>
                  </a:lnTo>
                  <a:lnTo>
                    <a:pt x="188" y="47"/>
                  </a:lnTo>
                  <a:lnTo>
                    <a:pt x="164" y="49"/>
                  </a:lnTo>
                  <a:lnTo>
                    <a:pt x="141" y="49"/>
                  </a:lnTo>
                  <a:lnTo>
                    <a:pt x="121" y="52"/>
                  </a:lnTo>
                  <a:lnTo>
                    <a:pt x="103" y="52"/>
                  </a:lnTo>
                  <a:lnTo>
                    <a:pt x="87" y="54"/>
                  </a:lnTo>
                  <a:lnTo>
                    <a:pt x="72" y="54"/>
                  </a:lnTo>
                  <a:lnTo>
                    <a:pt x="63" y="56"/>
                  </a:lnTo>
                  <a:lnTo>
                    <a:pt x="51" y="56"/>
                  </a:lnTo>
                  <a:lnTo>
                    <a:pt x="47" y="56"/>
                  </a:lnTo>
                  <a:lnTo>
                    <a:pt x="42" y="56"/>
                  </a:lnTo>
                  <a:lnTo>
                    <a:pt x="42" y="58"/>
                  </a:lnTo>
                  <a:lnTo>
                    <a:pt x="40" y="58"/>
                  </a:lnTo>
                  <a:lnTo>
                    <a:pt x="40" y="63"/>
                  </a:lnTo>
                  <a:lnTo>
                    <a:pt x="40" y="72"/>
                  </a:lnTo>
                  <a:lnTo>
                    <a:pt x="40" y="81"/>
                  </a:lnTo>
                  <a:lnTo>
                    <a:pt x="40" y="94"/>
                  </a:lnTo>
                  <a:lnTo>
                    <a:pt x="38" y="110"/>
                  </a:lnTo>
                  <a:lnTo>
                    <a:pt x="38" y="126"/>
                  </a:lnTo>
                  <a:lnTo>
                    <a:pt x="38" y="146"/>
                  </a:lnTo>
                  <a:lnTo>
                    <a:pt x="36" y="166"/>
                  </a:lnTo>
                  <a:lnTo>
                    <a:pt x="36" y="191"/>
                  </a:lnTo>
                  <a:lnTo>
                    <a:pt x="33" y="213"/>
                  </a:lnTo>
                  <a:lnTo>
                    <a:pt x="33" y="238"/>
                  </a:lnTo>
                  <a:lnTo>
                    <a:pt x="33" y="263"/>
                  </a:lnTo>
                  <a:lnTo>
                    <a:pt x="33" y="288"/>
                  </a:lnTo>
                  <a:lnTo>
                    <a:pt x="33" y="314"/>
                  </a:lnTo>
                  <a:lnTo>
                    <a:pt x="33" y="341"/>
                  </a:lnTo>
                  <a:lnTo>
                    <a:pt x="33" y="366"/>
                  </a:lnTo>
                  <a:lnTo>
                    <a:pt x="33" y="391"/>
                  </a:lnTo>
                  <a:lnTo>
                    <a:pt x="33" y="416"/>
                  </a:lnTo>
                  <a:lnTo>
                    <a:pt x="33" y="438"/>
                  </a:lnTo>
                  <a:lnTo>
                    <a:pt x="33" y="461"/>
                  </a:lnTo>
                  <a:lnTo>
                    <a:pt x="33" y="481"/>
                  </a:lnTo>
                  <a:lnTo>
                    <a:pt x="33" y="501"/>
                  </a:lnTo>
                  <a:lnTo>
                    <a:pt x="36" y="519"/>
                  </a:lnTo>
                  <a:lnTo>
                    <a:pt x="36" y="535"/>
                  </a:lnTo>
                  <a:lnTo>
                    <a:pt x="36" y="550"/>
                  </a:lnTo>
                  <a:lnTo>
                    <a:pt x="36" y="564"/>
                  </a:lnTo>
                  <a:lnTo>
                    <a:pt x="36" y="575"/>
                  </a:lnTo>
                  <a:lnTo>
                    <a:pt x="36" y="582"/>
                  </a:lnTo>
                  <a:lnTo>
                    <a:pt x="36" y="589"/>
                  </a:lnTo>
                  <a:lnTo>
                    <a:pt x="36" y="593"/>
                  </a:lnTo>
                  <a:lnTo>
                    <a:pt x="38" y="595"/>
                  </a:lnTo>
                  <a:lnTo>
                    <a:pt x="0" y="6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7" name="Freeform 178"/>
            <p:cNvSpPr>
              <a:spLocks/>
            </p:cNvSpPr>
            <p:nvPr/>
          </p:nvSpPr>
          <p:spPr bwMode="auto">
            <a:xfrm>
              <a:off x="2971801" y="3286373"/>
              <a:ext cx="328613" cy="352425"/>
            </a:xfrm>
            <a:custGeom>
              <a:avLst/>
              <a:gdLst>
                <a:gd name="T0" fmla="*/ 0 w 207"/>
                <a:gd name="T1" fmla="*/ 2147483647 h 222"/>
                <a:gd name="T2" fmla="*/ 2147483647 w 207"/>
                <a:gd name="T3" fmla="*/ 2147483647 h 222"/>
                <a:gd name="T4" fmla="*/ 2147483647 w 207"/>
                <a:gd name="T5" fmla="*/ 0 h 222"/>
                <a:gd name="T6" fmla="*/ 2147483647 w 207"/>
                <a:gd name="T7" fmla="*/ 2147483647 h 222"/>
                <a:gd name="T8" fmla="*/ 2147483647 w 207"/>
                <a:gd name="T9" fmla="*/ 2147483647 h 222"/>
                <a:gd name="T10" fmla="*/ 0 w 207"/>
                <a:gd name="T11" fmla="*/ 2147483647 h 222"/>
                <a:gd name="T12" fmla="*/ 0 w 207"/>
                <a:gd name="T13" fmla="*/ 2147483647 h 222"/>
                <a:gd name="T14" fmla="*/ 0 60000 65536"/>
                <a:gd name="T15" fmla="*/ 0 60000 65536"/>
                <a:gd name="T16" fmla="*/ 0 60000 65536"/>
                <a:gd name="T17" fmla="*/ 0 60000 65536"/>
                <a:gd name="T18" fmla="*/ 0 60000 65536"/>
                <a:gd name="T19" fmla="*/ 0 60000 65536"/>
                <a:gd name="T20" fmla="*/ 0 60000 65536"/>
                <a:gd name="T21" fmla="*/ 0 w 207"/>
                <a:gd name="T22" fmla="*/ 0 h 222"/>
                <a:gd name="T23" fmla="*/ 207 w 207"/>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7" h="222">
                  <a:moveTo>
                    <a:pt x="0" y="211"/>
                  </a:moveTo>
                  <a:lnTo>
                    <a:pt x="74" y="139"/>
                  </a:lnTo>
                  <a:lnTo>
                    <a:pt x="198" y="0"/>
                  </a:lnTo>
                  <a:lnTo>
                    <a:pt x="204" y="108"/>
                  </a:lnTo>
                  <a:lnTo>
                    <a:pt x="207" y="222"/>
                  </a:lnTo>
                  <a:lnTo>
                    <a:pt x="0" y="21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8" name="Freeform 179"/>
            <p:cNvSpPr>
              <a:spLocks/>
            </p:cNvSpPr>
            <p:nvPr/>
          </p:nvSpPr>
          <p:spPr bwMode="auto">
            <a:xfrm>
              <a:off x="4133851" y="3572123"/>
              <a:ext cx="271463" cy="112712"/>
            </a:xfrm>
            <a:custGeom>
              <a:avLst/>
              <a:gdLst>
                <a:gd name="T0" fmla="*/ 0 w 171"/>
                <a:gd name="T1" fmla="*/ 2147483647 h 71"/>
                <a:gd name="T2" fmla="*/ 2147483647 w 171"/>
                <a:gd name="T3" fmla="*/ 2147483647 h 71"/>
                <a:gd name="T4" fmla="*/ 2147483647 w 171"/>
                <a:gd name="T5" fmla="*/ 0 h 71"/>
                <a:gd name="T6" fmla="*/ 2147483647 w 171"/>
                <a:gd name="T7" fmla="*/ 2147483647 h 71"/>
                <a:gd name="T8" fmla="*/ 0 w 171"/>
                <a:gd name="T9" fmla="*/ 2147483647 h 71"/>
                <a:gd name="T10" fmla="*/ 0 w 171"/>
                <a:gd name="T11" fmla="*/ 2147483647 h 71"/>
                <a:gd name="T12" fmla="*/ 0 60000 65536"/>
                <a:gd name="T13" fmla="*/ 0 60000 65536"/>
                <a:gd name="T14" fmla="*/ 0 60000 65536"/>
                <a:gd name="T15" fmla="*/ 0 60000 65536"/>
                <a:gd name="T16" fmla="*/ 0 60000 65536"/>
                <a:gd name="T17" fmla="*/ 0 60000 65536"/>
                <a:gd name="T18" fmla="*/ 0 w 171"/>
                <a:gd name="T19" fmla="*/ 0 h 71"/>
                <a:gd name="T20" fmla="*/ 171 w 171"/>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71" h="71">
                  <a:moveTo>
                    <a:pt x="0" y="47"/>
                  </a:moveTo>
                  <a:lnTo>
                    <a:pt x="86" y="18"/>
                  </a:lnTo>
                  <a:lnTo>
                    <a:pt x="164" y="0"/>
                  </a:lnTo>
                  <a:lnTo>
                    <a:pt x="171" y="71"/>
                  </a:lnTo>
                  <a:lnTo>
                    <a:pt x="0" y="47"/>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19" name="Freeform 189"/>
            <p:cNvSpPr>
              <a:spLocks/>
            </p:cNvSpPr>
            <p:nvPr/>
          </p:nvSpPr>
          <p:spPr bwMode="auto">
            <a:xfrm>
              <a:off x="3532188" y="3275260"/>
              <a:ext cx="106363" cy="96837"/>
            </a:xfrm>
            <a:custGeom>
              <a:avLst/>
              <a:gdLst>
                <a:gd name="T0" fmla="*/ 2147483647 w 67"/>
                <a:gd name="T1" fmla="*/ 0 h 61"/>
                <a:gd name="T2" fmla="*/ 0 w 67"/>
                <a:gd name="T3" fmla="*/ 2147483647 h 61"/>
                <a:gd name="T4" fmla="*/ 2147483647 w 67"/>
                <a:gd name="T5" fmla="*/ 2147483647 h 61"/>
                <a:gd name="T6" fmla="*/ 2147483647 w 67"/>
                <a:gd name="T7" fmla="*/ 2147483647 h 61"/>
                <a:gd name="T8" fmla="*/ 2147483647 w 67"/>
                <a:gd name="T9" fmla="*/ 0 h 61"/>
                <a:gd name="T10" fmla="*/ 2147483647 w 67"/>
                <a:gd name="T11" fmla="*/ 0 h 61"/>
                <a:gd name="T12" fmla="*/ 0 60000 65536"/>
                <a:gd name="T13" fmla="*/ 0 60000 65536"/>
                <a:gd name="T14" fmla="*/ 0 60000 65536"/>
                <a:gd name="T15" fmla="*/ 0 60000 65536"/>
                <a:gd name="T16" fmla="*/ 0 60000 65536"/>
                <a:gd name="T17" fmla="*/ 0 60000 65536"/>
                <a:gd name="T18" fmla="*/ 0 w 67"/>
                <a:gd name="T19" fmla="*/ 0 h 61"/>
                <a:gd name="T20" fmla="*/ 67 w 6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7" h="61">
                  <a:moveTo>
                    <a:pt x="2" y="0"/>
                  </a:moveTo>
                  <a:lnTo>
                    <a:pt x="0" y="61"/>
                  </a:lnTo>
                  <a:lnTo>
                    <a:pt x="67" y="61"/>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0" name="Freeform 190"/>
            <p:cNvSpPr>
              <a:spLocks/>
            </p:cNvSpPr>
            <p:nvPr/>
          </p:nvSpPr>
          <p:spPr bwMode="auto">
            <a:xfrm>
              <a:off x="3709988" y="3275260"/>
              <a:ext cx="106363" cy="100012"/>
            </a:xfrm>
            <a:custGeom>
              <a:avLst/>
              <a:gdLst>
                <a:gd name="T0" fmla="*/ 2147483647 w 67"/>
                <a:gd name="T1" fmla="*/ 0 h 63"/>
                <a:gd name="T2" fmla="*/ 0 w 67"/>
                <a:gd name="T3" fmla="*/ 2147483647 h 63"/>
                <a:gd name="T4" fmla="*/ 2147483647 w 67"/>
                <a:gd name="T5" fmla="*/ 2147483647 h 63"/>
                <a:gd name="T6" fmla="*/ 2147483647 w 67"/>
                <a:gd name="T7" fmla="*/ 2147483647 h 63"/>
                <a:gd name="T8" fmla="*/ 2147483647 w 67"/>
                <a:gd name="T9" fmla="*/ 0 h 63"/>
                <a:gd name="T10" fmla="*/ 2147483647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2" y="0"/>
                  </a:moveTo>
                  <a:lnTo>
                    <a:pt x="0" y="63"/>
                  </a:lnTo>
                  <a:lnTo>
                    <a:pt x="67" y="63"/>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1" name="Freeform 191"/>
            <p:cNvSpPr>
              <a:spLocks/>
            </p:cNvSpPr>
            <p:nvPr/>
          </p:nvSpPr>
          <p:spPr bwMode="auto">
            <a:xfrm>
              <a:off x="3887788" y="3278435"/>
              <a:ext cx="107950" cy="96837"/>
            </a:xfrm>
            <a:custGeom>
              <a:avLst/>
              <a:gdLst>
                <a:gd name="T0" fmla="*/ 2147483647 w 68"/>
                <a:gd name="T1" fmla="*/ 0 h 61"/>
                <a:gd name="T2" fmla="*/ 0 w 68"/>
                <a:gd name="T3" fmla="*/ 2147483647 h 61"/>
                <a:gd name="T4" fmla="*/ 2147483647 w 68"/>
                <a:gd name="T5" fmla="*/ 2147483647 h 61"/>
                <a:gd name="T6" fmla="*/ 2147483647 w 68"/>
                <a:gd name="T7" fmla="*/ 2147483647 h 61"/>
                <a:gd name="T8" fmla="*/ 2147483647 w 68"/>
                <a:gd name="T9" fmla="*/ 0 h 61"/>
                <a:gd name="T10" fmla="*/ 2147483647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5" y="0"/>
                  </a:moveTo>
                  <a:lnTo>
                    <a:pt x="0" y="61"/>
                  </a:lnTo>
                  <a:lnTo>
                    <a:pt x="68" y="61"/>
                  </a:lnTo>
                  <a:lnTo>
                    <a:pt x="68" y="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2" name="Freeform 192"/>
            <p:cNvSpPr>
              <a:spLocks/>
            </p:cNvSpPr>
            <p:nvPr/>
          </p:nvSpPr>
          <p:spPr bwMode="auto">
            <a:xfrm>
              <a:off x="4067176" y="3278435"/>
              <a:ext cx="106363" cy="96837"/>
            </a:xfrm>
            <a:custGeom>
              <a:avLst/>
              <a:gdLst>
                <a:gd name="T0" fmla="*/ 2147483647 w 67"/>
                <a:gd name="T1" fmla="*/ 0 h 61"/>
                <a:gd name="T2" fmla="*/ 0 w 67"/>
                <a:gd name="T3" fmla="*/ 2147483647 h 61"/>
                <a:gd name="T4" fmla="*/ 2147483647 w 67"/>
                <a:gd name="T5" fmla="*/ 2147483647 h 61"/>
                <a:gd name="T6" fmla="*/ 2147483647 w 67"/>
                <a:gd name="T7" fmla="*/ 2147483647 h 61"/>
                <a:gd name="T8" fmla="*/ 2147483647 w 67"/>
                <a:gd name="T9" fmla="*/ 0 h 61"/>
                <a:gd name="T10" fmla="*/ 2147483647 w 67"/>
                <a:gd name="T11" fmla="*/ 0 h 61"/>
                <a:gd name="T12" fmla="*/ 0 60000 65536"/>
                <a:gd name="T13" fmla="*/ 0 60000 65536"/>
                <a:gd name="T14" fmla="*/ 0 60000 65536"/>
                <a:gd name="T15" fmla="*/ 0 60000 65536"/>
                <a:gd name="T16" fmla="*/ 0 60000 65536"/>
                <a:gd name="T17" fmla="*/ 0 60000 65536"/>
                <a:gd name="T18" fmla="*/ 0 w 67"/>
                <a:gd name="T19" fmla="*/ 0 h 61"/>
                <a:gd name="T20" fmla="*/ 67 w 6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7" h="61">
                  <a:moveTo>
                    <a:pt x="4" y="0"/>
                  </a:moveTo>
                  <a:lnTo>
                    <a:pt x="0" y="61"/>
                  </a:lnTo>
                  <a:lnTo>
                    <a:pt x="67" y="61"/>
                  </a:lnTo>
                  <a:lnTo>
                    <a:pt x="67" y="3"/>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3" name="Freeform 193"/>
            <p:cNvSpPr>
              <a:spLocks/>
            </p:cNvSpPr>
            <p:nvPr/>
          </p:nvSpPr>
          <p:spPr bwMode="auto">
            <a:xfrm>
              <a:off x="4244976" y="3283198"/>
              <a:ext cx="106363" cy="92075"/>
            </a:xfrm>
            <a:custGeom>
              <a:avLst/>
              <a:gdLst>
                <a:gd name="T0" fmla="*/ 2147483647 w 67"/>
                <a:gd name="T1" fmla="*/ 0 h 58"/>
                <a:gd name="T2" fmla="*/ 0 w 67"/>
                <a:gd name="T3" fmla="*/ 2147483647 h 58"/>
                <a:gd name="T4" fmla="*/ 2147483647 w 67"/>
                <a:gd name="T5" fmla="*/ 2147483647 h 58"/>
                <a:gd name="T6" fmla="*/ 2147483647 w 67"/>
                <a:gd name="T7" fmla="*/ 2147483647 h 58"/>
                <a:gd name="T8" fmla="*/ 2147483647 w 67"/>
                <a:gd name="T9" fmla="*/ 0 h 58"/>
                <a:gd name="T10" fmla="*/ 2147483647 w 67"/>
                <a:gd name="T11" fmla="*/ 0 h 58"/>
                <a:gd name="T12" fmla="*/ 0 60000 65536"/>
                <a:gd name="T13" fmla="*/ 0 60000 65536"/>
                <a:gd name="T14" fmla="*/ 0 60000 65536"/>
                <a:gd name="T15" fmla="*/ 0 60000 65536"/>
                <a:gd name="T16" fmla="*/ 0 60000 65536"/>
                <a:gd name="T17" fmla="*/ 0 60000 65536"/>
                <a:gd name="T18" fmla="*/ 0 w 67"/>
                <a:gd name="T19" fmla="*/ 0 h 58"/>
                <a:gd name="T20" fmla="*/ 67 w 67"/>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7" h="58">
                  <a:moveTo>
                    <a:pt x="2" y="0"/>
                  </a:moveTo>
                  <a:lnTo>
                    <a:pt x="0" y="58"/>
                  </a:lnTo>
                  <a:lnTo>
                    <a:pt x="67" y="58"/>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4" name="Freeform 195"/>
            <p:cNvSpPr>
              <a:spLocks/>
            </p:cNvSpPr>
            <p:nvPr/>
          </p:nvSpPr>
          <p:spPr bwMode="auto">
            <a:xfrm>
              <a:off x="2254251" y="3121273"/>
              <a:ext cx="106363" cy="104775"/>
            </a:xfrm>
            <a:custGeom>
              <a:avLst/>
              <a:gdLst>
                <a:gd name="T0" fmla="*/ 0 w 67"/>
                <a:gd name="T1" fmla="*/ 2147483647 h 66"/>
                <a:gd name="T2" fmla="*/ 0 w 67"/>
                <a:gd name="T3" fmla="*/ 2147483647 h 66"/>
                <a:gd name="T4" fmla="*/ 2147483647 w 67"/>
                <a:gd name="T5" fmla="*/ 2147483647 h 66"/>
                <a:gd name="T6" fmla="*/ 2147483647 w 67"/>
                <a:gd name="T7" fmla="*/ 0 h 66"/>
                <a:gd name="T8" fmla="*/ 0 w 67"/>
                <a:gd name="T9" fmla="*/ 2147483647 h 66"/>
                <a:gd name="T10" fmla="*/ 0 w 67"/>
                <a:gd name="T11" fmla="*/ 2147483647 h 66"/>
                <a:gd name="T12" fmla="*/ 0 60000 65536"/>
                <a:gd name="T13" fmla="*/ 0 60000 65536"/>
                <a:gd name="T14" fmla="*/ 0 60000 65536"/>
                <a:gd name="T15" fmla="*/ 0 60000 65536"/>
                <a:gd name="T16" fmla="*/ 0 60000 65536"/>
                <a:gd name="T17" fmla="*/ 0 60000 65536"/>
                <a:gd name="T18" fmla="*/ 0 w 67"/>
                <a:gd name="T19" fmla="*/ 0 h 66"/>
                <a:gd name="T20" fmla="*/ 67 w 67"/>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7" h="66">
                  <a:moveTo>
                    <a:pt x="0" y="5"/>
                  </a:moveTo>
                  <a:lnTo>
                    <a:pt x="0" y="66"/>
                  </a:lnTo>
                  <a:lnTo>
                    <a:pt x="67"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5" name="Freeform 196"/>
            <p:cNvSpPr>
              <a:spLocks/>
            </p:cNvSpPr>
            <p:nvPr/>
          </p:nvSpPr>
          <p:spPr bwMode="auto">
            <a:xfrm>
              <a:off x="2432051" y="3114923"/>
              <a:ext cx="104775" cy="103187"/>
            </a:xfrm>
            <a:custGeom>
              <a:avLst/>
              <a:gdLst>
                <a:gd name="T0" fmla="*/ 0 w 66"/>
                <a:gd name="T1" fmla="*/ 2147483647 h 65"/>
                <a:gd name="T2" fmla="*/ 0 w 66"/>
                <a:gd name="T3" fmla="*/ 2147483647 h 65"/>
                <a:gd name="T4" fmla="*/ 2147483647 w 66"/>
                <a:gd name="T5" fmla="*/ 2147483647 h 65"/>
                <a:gd name="T6" fmla="*/ 2147483647 w 66"/>
                <a:gd name="T7" fmla="*/ 0 h 65"/>
                <a:gd name="T8" fmla="*/ 0 w 66"/>
                <a:gd name="T9" fmla="*/ 2147483647 h 65"/>
                <a:gd name="T10" fmla="*/ 0 w 66"/>
                <a:gd name="T11" fmla="*/ 2147483647 h 65"/>
                <a:gd name="T12" fmla="*/ 0 60000 65536"/>
                <a:gd name="T13" fmla="*/ 0 60000 65536"/>
                <a:gd name="T14" fmla="*/ 0 60000 65536"/>
                <a:gd name="T15" fmla="*/ 0 60000 65536"/>
                <a:gd name="T16" fmla="*/ 0 60000 65536"/>
                <a:gd name="T17" fmla="*/ 0 60000 65536"/>
                <a:gd name="T18" fmla="*/ 0 w 66"/>
                <a:gd name="T19" fmla="*/ 0 h 65"/>
                <a:gd name="T20" fmla="*/ 66 w 66"/>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66" h="65">
                  <a:moveTo>
                    <a:pt x="0" y="2"/>
                  </a:moveTo>
                  <a:lnTo>
                    <a:pt x="0" y="65"/>
                  </a:lnTo>
                  <a:lnTo>
                    <a:pt x="66" y="61"/>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6" name="Freeform 197"/>
            <p:cNvSpPr>
              <a:spLocks/>
            </p:cNvSpPr>
            <p:nvPr/>
          </p:nvSpPr>
          <p:spPr bwMode="auto">
            <a:xfrm>
              <a:off x="2611438" y="3106985"/>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7" name="Freeform 198"/>
            <p:cNvSpPr>
              <a:spLocks/>
            </p:cNvSpPr>
            <p:nvPr/>
          </p:nvSpPr>
          <p:spPr bwMode="auto">
            <a:xfrm>
              <a:off x="2786063" y="3100635"/>
              <a:ext cx="111125" cy="96837"/>
            </a:xfrm>
            <a:custGeom>
              <a:avLst/>
              <a:gdLst>
                <a:gd name="T0" fmla="*/ 0 w 70"/>
                <a:gd name="T1" fmla="*/ 2147483647 h 61"/>
                <a:gd name="T2" fmla="*/ 2147483647 w 70"/>
                <a:gd name="T3" fmla="*/ 2147483647 h 61"/>
                <a:gd name="T4" fmla="*/ 2147483647 w 70"/>
                <a:gd name="T5" fmla="*/ 2147483647 h 61"/>
                <a:gd name="T6" fmla="*/ 2147483647 w 70"/>
                <a:gd name="T7" fmla="*/ 0 h 61"/>
                <a:gd name="T8" fmla="*/ 0 w 70"/>
                <a:gd name="T9" fmla="*/ 2147483647 h 61"/>
                <a:gd name="T10" fmla="*/ 0 w 70"/>
                <a:gd name="T11" fmla="*/ 2147483647 h 61"/>
                <a:gd name="T12" fmla="*/ 0 60000 65536"/>
                <a:gd name="T13" fmla="*/ 0 60000 65536"/>
                <a:gd name="T14" fmla="*/ 0 60000 65536"/>
                <a:gd name="T15" fmla="*/ 0 60000 65536"/>
                <a:gd name="T16" fmla="*/ 0 60000 65536"/>
                <a:gd name="T17" fmla="*/ 0 60000 65536"/>
                <a:gd name="T18" fmla="*/ 0 w 70"/>
                <a:gd name="T19" fmla="*/ 0 h 61"/>
                <a:gd name="T20" fmla="*/ 70 w 70"/>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70" h="61">
                  <a:moveTo>
                    <a:pt x="0" y="2"/>
                  </a:moveTo>
                  <a:lnTo>
                    <a:pt x="2" y="61"/>
                  </a:lnTo>
                  <a:lnTo>
                    <a:pt x="70" y="58"/>
                  </a:lnTo>
                  <a:lnTo>
                    <a:pt x="65"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8" name="Freeform 199"/>
            <p:cNvSpPr>
              <a:spLocks/>
            </p:cNvSpPr>
            <p:nvPr/>
          </p:nvSpPr>
          <p:spPr bwMode="auto">
            <a:xfrm>
              <a:off x="2968626" y="3089523"/>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2"/>
                  </a:moveTo>
                  <a:lnTo>
                    <a:pt x="0" y="63"/>
                  </a:lnTo>
                  <a:lnTo>
                    <a:pt x="65" y="61"/>
                  </a:lnTo>
                  <a:lnTo>
                    <a:pt x="62"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29" name="Freeform 200"/>
            <p:cNvSpPr>
              <a:spLocks/>
            </p:cNvSpPr>
            <p:nvPr/>
          </p:nvSpPr>
          <p:spPr bwMode="auto">
            <a:xfrm>
              <a:off x="3146426" y="3092698"/>
              <a:ext cx="103188" cy="96837"/>
            </a:xfrm>
            <a:custGeom>
              <a:avLst/>
              <a:gdLst>
                <a:gd name="T0" fmla="*/ 0 w 65"/>
                <a:gd name="T1" fmla="*/ 0 h 61"/>
                <a:gd name="T2" fmla="*/ 0 w 65"/>
                <a:gd name="T3" fmla="*/ 2147483647 h 61"/>
                <a:gd name="T4" fmla="*/ 2147483647 w 65"/>
                <a:gd name="T5" fmla="*/ 2147483647 h 61"/>
                <a:gd name="T6" fmla="*/ 2147483647 w 65"/>
                <a:gd name="T7" fmla="*/ 0 h 61"/>
                <a:gd name="T8" fmla="*/ 0 w 65"/>
                <a:gd name="T9" fmla="*/ 0 h 61"/>
                <a:gd name="T10" fmla="*/ 0 w 65"/>
                <a:gd name="T11" fmla="*/ 0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0"/>
                  </a:moveTo>
                  <a:lnTo>
                    <a:pt x="0" y="61"/>
                  </a:lnTo>
                  <a:lnTo>
                    <a:pt x="65" y="59"/>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0" name="Freeform 201"/>
            <p:cNvSpPr>
              <a:spLocks/>
            </p:cNvSpPr>
            <p:nvPr/>
          </p:nvSpPr>
          <p:spPr bwMode="auto">
            <a:xfrm>
              <a:off x="2262188" y="3286373"/>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4"/>
                  </a:moveTo>
                  <a:lnTo>
                    <a:pt x="0" y="63"/>
                  </a:lnTo>
                  <a:lnTo>
                    <a:pt x="65" y="60"/>
                  </a:lnTo>
                  <a:lnTo>
                    <a:pt x="62"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1" name="Freeform 202"/>
            <p:cNvSpPr>
              <a:spLocks/>
            </p:cNvSpPr>
            <p:nvPr/>
          </p:nvSpPr>
          <p:spPr bwMode="auto">
            <a:xfrm>
              <a:off x="2439988" y="3278435"/>
              <a:ext cx="103188" cy="100012"/>
            </a:xfrm>
            <a:custGeom>
              <a:avLst/>
              <a:gdLst>
                <a:gd name="T0" fmla="*/ 0 w 65"/>
                <a:gd name="T1" fmla="*/ 2147483647 h 63"/>
                <a:gd name="T2" fmla="*/ 0 w 65"/>
                <a:gd name="T3" fmla="*/ 2147483647 h 63"/>
                <a:gd name="T4" fmla="*/ 2147483647 w 65"/>
                <a:gd name="T5" fmla="*/ 2147483647 h 63"/>
                <a:gd name="T6" fmla="*/ 2147483647 w 65"/>
                <a:gd name="T7" fmla="*/ 0 h 63"/>
                <a:gd name="T8" fmla="*/ 0 w 65"/>
                <a:gd name="T9" fmla="*/ 2147483647 h 63"/>
                <a:gd name="T10" fmla="*/ 0 w 65"/>
                <a:gd name="T11" fmla="*/ 2147483647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0" y="5"/>
                  </a:moveTo>
                  <a:lnTo>
                    <a:pt x="0" y="63"/>
                  </a:lnTo>
                  <a:lnTo>
                    <a:pt x="65" y="61"/>
                  </a:lnTo>
                  <a:lnTo>
                    <a:pt x="6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2" name="Freeform 203"/>
            <p:cNvSpPr>
              <a:spLocks/>
            </p:cNvSpPr>
            <p:nvPr/>
          </p:nvSpPr>
          <p:spPr bwMode="auto">
            <a:xfrm>
              <a:off x="2617788" y="3272085"/>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2"/>
                  </a:moveTo>
                  <a:lnTo>
                    <a:pt x="0" y="63"/>
                  </a:lnTo>
                  <a:lnTo>
                    <a:pt x="68" y="60"/>
                  </a:lnTo>
                  <a:lnTo>
                    <a:pt x="63"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3" name="Freeform 204"/>
            <p:cNvSpPr>
              <a:spLocks/>
            </p:cNvSpPr>
            <p:nvPr/>
          </p:nvSpPr>
          <p:spPr bwMode="auto">
            <a:xfrm>
              <a:off x="2797176" y="3264148"/>
              <a:ext cx="106363" cy="100012"/>
            </a:xfrm>
            <a:custGeom>
              <a:avLst/>
              <a:gdLst>
                <a:gd name="T0" fmla="*/ 0 w 67"/>
                <a:gd name="T1" fmla="*/ 2147483647 h 63"/>
                <a:gd name="T2" fmla="*/ 0 w 67"/>
                <a:gd name="T3" fmla="*/ 2147483647 h 63"/>
                <a:gd name="T4" fmla="*/ 2147483647 w 67"/>
                <a:gd name="T5" fmla="*/ 2147483647 h 63"/>
                <a:gd name="T6" fmla="*/ 2147483647 w 67"/>
                <a:gd name="T7" fmla="*/ 0 h 63"/>
                <a:gd name="T8" fmla="*/ 0 w 67"/>
                <a:gd name="T9" fmla="*/ 2147483647 h 63"/>
                <a:gd name="T10" fmla="*/ 0 w 67"/>
                <a:gd name="T11" fmla="*/ 2147483647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3"/>
                  </a:moveTo>
                  <a:lnTo>
                    <a:pt x="0" y="63"/>
                  </a:lnTo>
                  <a:lnTo>
                    <a:pt x="67"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4" name="Freeform 206"/>
            <p:cNvSpPr>
              <a:spLocks/>
            </p:cNvSpPr>
            <p:nvPr/>
          </p:nvSpPr>
          <p:spPr bwMode="auto">
            <a:xfrm>
              <a:off x="2974975" y="3257798"/>
              <a:ext cx="106362" cy="95250"/>
            </a:xfrm>
            <a:custGeom>
              <a:avLst/>
              <a:gdLst>
                <a:gd name="T0" fmla="*/ 0 w 67"/>
                <a:gd name="T1" fmla="*/ 0 h 60"/>
                <a:gd name="T2" fmla="*/ 0 w 67"/>
                <a:gd name="T3" fmla="*/ 2147483647 h 60"/>
                <a:gd name="T4" fmla="*/ 2147483647 w 67"/>
                <a:gd name="T5" fmla="*/ 2147483647 h 60"/>
                <a:gd name="T6" fmla="*/ 2147483647 w 67"/>
                <a:gd name="T7" fmla="*/ 0 h 60"/>
                <a:gd name="T8" fmla="*/ 0 w 67"/>
                <a:gd name="T9" fmla="*/ 0 h 60"/>
                <a:gd name="T10" fmla="*/ 0 w 67"/>
                <a:gd name="T11" fmla="*/ 0 h 60"/>
                <a:gd name="T12" fmla="*/ 0 60000 65536"/>
                <a:gd name="T13" fmla="*/ 0 60000 65536"/>
                <a:gd name="T14" fmla="*/ 0 60000 65536"/>
                <a:gd name="T15" fmla="*/ 0 60000 65536"/>
                <a:gd name="T16" fmla="*/ 0 60000 65536"/>
                <a:gd name="T17" fmla="*/ 0 60000 65536"/>
                <a:gd name="T18" fmla="*/ 0 w 67"/>
                <a:gd name="T19" fmla="*/ 0 h 60"/>
                <a:gd name="T20" fmla="*/ 67 w 67"/>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7" h="60">
                  <a:moveTo>
                    <a:pt x="0" y="0"/>
                  </a:moveTo>
                  <a:lnTo>
                    <a:pt x="0" y="60"/>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5" name="Freeform 207"/>
            <p:cNvSpPr>
              <a:spLocks/>
            </p:cNvSpPr>
            <p:nvPr/>
          </p:nvSpPr>
          <p:spPr bwMode="auto">
            <a:xfrm>
              <a:off x="3152775" y="3257798"/>
              <a:ext cx="107950" cy="95250"/>
            </a:xfrm>
            <a:custGeom>
              <a:avLst/>
              <a:gdLst>
                <a:gd name="T0" fmla="*/ 0 w 68"/>
                <a:gd name="T1" fmla="*/ 0 h 60"/>
                <a:gd name="T2" fmla="*/ 0 w 68"/>
                <a:gd name="T3" fmla="*/ 2147483647 h 60"/>
                <a:gd name="T4" fmla="*/ 2147483647 w 68"/>
                <a:gd name="T5" fmla="*/ 2147483647 h 60"/>
                <a:gd name="T6" fmla="*/ 2147483647 w 68"/>
                <a:gd name="T7" fmla="*/ 0 h 60"/>
                <a:gd name="T8" fmla="*/ 0 w 68"/>
                <a:gd name="T9" fmla="*/ 0 h 60"/>
                <a:gd name="T10" fmla="*/ 0 w 68"/>
                <a:gd name="T11" fmla="*/ 0 h 60"/>
                <a:gd name="T12" fmla="*/ 0 60000 65536"/>
                <a:gd name="T13" fmla="*/ 0 60000 65536"/>
                <a:gd name="T14" fmla="*/ 0 60000 65536"/>
                <a:gd name="T15" fmla="*/ 0 60000 65536"/>
                <a:gd name="T16" fmla="*/ 0 60000 65536"/>
                <a:gd name="T17" fmla="*/ 0 60000 65536"/>
                <a:gd name="T18" fmla="*/ 0 w 68"/>
                <a:gd name="T19" fmla="*/ 0 h 60"/>
                <a:gd name="T20" fmla="*/ 68 w 68"/>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8" h="60">
                  <a:moveTo>
                    <a:pt x="0" y="0"/>
                  </a:moveTo>
                  <a:lnTo>
                    <a:pt x="0" y="60"/>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6" name="Freeform 208"/>
            <p:cNvSpPr>
              <a:spLocks/>
            </p:cNvSpPr>
            <p:nvPr/>
          </p:nvSpPr>
          <p:spPr bwMode="auto">
            <a:xfrm>
              <a:off x="2268538" y="3453061"/>
              <a:ext cx="103187" cy="96837"/>
            </a:xfrm>
            <a:custGeom>
              <a:avLst/>
              <a:gdLst>
                <a:gd name="T0" fmla="*/ 0 w 65"/>
                <a:gd name="T1" fmla="*/ 2147483647 h 61"/>
                <a:gd name="T2" fmla="*/ 0 w 65"/>
                <a:gd name="T3" fmla="*/ 2147483647 h 61"/>
                <a:gd name="T4" fmla="*/ 2147483647 w 65"/>
                <a:gd name="T5" fmla="*/ 2147483647 h 61"/>
                <a:gd name="T6" fmla="*/ 2147483647 w 65"/>
                <a:gd name="T7" fmla="*/ 0 h 61"/>
                <a:gd name="T8" fmla="*/ 0 w 65"/>
                <a:gd name="T9" fmla="*/ 2147483647 h 61"/>
                <a:gd name="T10" fmla="*/ 0 w 65"/>
                <a:gd name="T11" fmla="*/ 2147483647 h 61"/>
                <a:gd name="T12" fmla="*/ 0 60000 65536"/>
                <a:gd name="T13" fmla="*/ 0 60000 65536"/>
                <a:gd name="T14" fmla="*/ 0 60000 65536"/>
                <a:gd name="T15" fmla="*/ 0 60000 65536"/>
                <a:gd name="T16" fmla="*/ 0 60000 65536"/>
                <a:gd name="T17" fmla="*/ 0 60000 65536"/>
                <a:gd name="T18" fmla="*/ 0 w 65"/>
                <a:gd name="T19" fmla="*/ 0 h 61"/>
                <a:gd name="T20" fmla="*/ 65 w 65"/>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5" h="61">
                  <a:moveTo>
                    <a:pt x="0" y="3"/>
                  </a:moveTo>
                  <a:lnTo>
                    <a:pt x="0" y="61"/>
                  </a:lnTo>
                  <a:lnTo>
                    <a:pt x="65" y="59"/>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7" name="Freeform 209"/>
            <p:cNvSpPr>
              <a:spLocks/>
            </p:cNvSpPr>
            <p:nvPr/>
          </p:nvSpPr>
          <p:spPr bwMode="auto">
            <a:xfrm>
              <a:off x="2446338" y="3443536"/>
              <a:ext cx="107950" cy="100012"/>
            </a:xfrm>
            <a:custGeom>
              <a:avLst/>
              <a:gdLst>
                <a:gd name="T0" fmla="*/ 0 w 68"/>
                <a:gd name="T1" fmla="*/ 2147483647 h 63"/>
                <a:gd name="T2" fmla="*/ 0 w 68"/>
                <a:gd name="T3" fmla="*/ 2147483647 h 63"/>
                <a:gd name="T4" fmla="*/ 2147483647 w 68"/>
                <a:gd name="T5" fmla="*/ 2147483647 h 63"/>
                <a:gd name="T6" fmla="*/ 2147483647 w 68"/>
                <a:gd name="T7" fmla="*/ 0 h 63"/>
                <a:gd name="T8" fmla="*/ 0 w 68"/>
                <a:gd name="T9" fmla="*/ 2147483647 h 63"/>
                <a:gd name="T10" fmla="*/ 0 w 68"/>
                <a:gd name="T11" fmla="*/ 2147483647 h 63"/>
                <a:gd name="T12" fmla="*/ 0 60000 65536"/>
                <a:gd name="T13" fmla="*/ 0 60000 65536"/>
                <a:gd name="T14" fmla="*/ 0 60000 65536"/>
                <a:gd name="T15" fmla="*/ 0 60000 65536"/>
                <a:gd name="T16" fmla="*/ 0 60000 65536"/>
                <a:gd name="T17" fmla="*/ 0 60000 65536"/>
                <a:gd name="T18" fmla="*/ 0 w 68"/>
                <a:gd name="T19" fmla="*/ 0 h 63"/>
                <a:gd name="T20" fmla="*/ 68 w 68"/>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8" h="63">
                  <a:moveTo>
                    <a:pt x="0" y="4"/>
                  </a:moveTo>
                  <a:lnTo>
                    <a:pt x="0" y="63"/>
                  </a:lnTo>
                  <a:lnTo>
                    <a:pt x="68" y="60"/>
                  </a:lnTo>
                  <a:lnTo>
                    <a:pt x="63" y="0"/>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8" name="Freeform 210"/>
            <p:cNvSpPr>
              <a:spLocks/>
            </p:cNvSpPr>
            <p:nvPr/>
          </p:nvSpPr>
          <p:spPr bwMode="auto">
            <a:xfrm>
              <a:off x="2622550" y="3435598"/>
              <a:ext cx="109537" cy="100012"/>
            </a:xfrm>
            <a:custGeom>
              <a:avLst/>
              <a:gdLst>
                <a:gd name="T0" fmla="*/ 0 w 69"/>
                <a:gd name="T1" fmla="*/ 0 h 63"/>
                <a:gd name="T2" fmla="*/ 2147483647 w 69"/>
                <a:gd name="T3" fmla="*/ 2147483647 h 63"/>
                <a:gd name="T4" fmla="*/ 2147483647 w 69"/>
                <a:gd name="T5" fmla="*/ 2147483647 h 63"/>
                <a:gd name="T6" fmla="*/ 2147483647 w 69"/>
                <a:gd name="T7" fmla="*/ 0 h 63"/>
                <a:gd name="T8" fmla="*/ 0 w 69"/>
                <a:gd name="T9" fmla="*/ 0 h 63"/>
                <a:gd name="T10" fmla="*/ 0 w 69"/>
                <a:gd name="T11" fmla="*/ 0 h 63"/>
                <a:gd name="T12" fmla="*/ 0 60000 65536"/>
                <a:gd name="T13" fmla="*/ 0 60000 65536"/>
                <a:gd name="T14" fmla="*/ 0 60000 65536"/>
                <a:gd name="T15" fmla="*/ 0 60000 65536"/>
                <a:gd name="T16" fmla="*/ 0 60000 65536"/>
                <a:gd name="T17" fmla="*/ 0 60000 65536"/>
                <a:gd name="T18" fmla="*/ 0 w 69"/>
                <a:gd name="T19" fmla="*/ 0 h 63"/>
                <a:gd name="T20" fmla="*/ 69 w 69"/>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9" h="63">
                  <a:moveTo>
                    <a:pt x="0" y="0"/>
                  </a:moveTo>
                  <a:lnTo>
                    <a:pt x="2" y="63"/>
                  </a:lnTo>
                  <a:lnTo>
                    <a:pt x="69" y="59"/>
                  </a:lnTo>
                  <a:lnTo>
                    <a:pt x="6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39" name="Freeform 211"/>
            <p:cNvSpPr>
              <a:spLocks/>
            </p:cNvSpPr>
            <p:nvPr/>
          </p:nvSpPr>
          <p:spPr bwMode="auto">
            <a:xfrm>
              <a:off x="2803525" y="3424486"/>
              <a:ext cx="103187" cy="104775"/>
            </a:xfrm>
            <a:custGeom>
              <a:avLst/>
              <a:gdLst>
                <a:gd name="T0" fmla="*/ 0 w 65"/>
                <a:gd name="T1" fmla="*/ 2147483647 h 66"/>
                <a:gd name="T2" fmla="*/ 2147483647 w 65"/>
                <a:gd name="T3" fmla="*/ 2147483647 h 66"/>
                <a:gd name="T4" fmla="*/ 2147483647 w 65"/>
                <a:gd name="T5" fmla="*/ 2147483647 h 66"/>
                <a:gd name="T6" fmla="*/ 2147483647 w 65"/>
                <a:gd name="T7" fmla="*/ 0 h 66"/>
                <a:gd name="T8" fmla="*/ 0 w 65"/>
                <a:gd name="T9" fmla="*/ 2147483647 h 66"/>
                <a:gd name="T10" fmla="*/ 0 w 65"/>
                <a:gd name="T11" fmla="*/ 2147483647 h 66"/>
                <a:gd name="T12" fmla="*/ 0 60000 65536"/>
                <a:gd name="T13" fmla="*/ 0 60000 65536"/>
                <a:gd name="T14" fmla="*/ 0 60000 65536"/>
                <a:gd name="T15" fmla="*/ 0 60000 65536"/>
                <a:gd name="T16" fmla="*/ 0 60000 65536"/>
                <a:gd name="T17" fmla="*/ 0 60000 65536"/>
                <a:gd name="T18" fmla="*/ 0 w 65"/>
                <a:gd name="T19" fmla="*/ 0 h 66"/>
                <a:gd name="T20" fmla="*/ 65 w 65"/>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65" h="66">
                  <a:moveTo>
                    <a:pt x="0" y="3"/>
                  </a:moveTo>
                  <a:lnTo>
                    <a:pt x="2" y="66"/>
                  </a:lnTo>
                  <a:lnTo>
                    <a:pt x="65" y="61"/>
                  </a:lnTo>
                  <a:lnTo>
                    <a:pt x="6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0" name="Freeform 212"/>
            <p:cNvSpPr>
              <a:spLocks/>
            </p:cNvSpPr>
            <p:nvPr/>
          </p:nvSpPr>
          <p:spPr bwMode="auto">
            <a:xfrm>
              <a:off x="2981325" y="3421311"/>
              <a:ext cx="107950" cy="96837"/>
            </a:xfrm>
            <a:custGeom>
              <a:avLst/>
              <a:gdLst>
                <a:gd name="T0" fmla="*/ 0 w 68"/>
                <a:gd name="T1" fmla="*/ 0 h 61"/>
                <a:gd name="T2" fmla="*/ 0 w 68"/>
                <a:gd name="T3" fmla="*/ 2147483647 h 61"/>
                <a:gd name="T4" fmla="*/ 2147483647 w 68"/>
                <a:gd name="T5" fmla="*/ 2147483647 h 61"/>
                <a:gd name="T6" fmla="*/ 2147483647 w 68"/>
                <a:gd name="T7" fmla="*/ 0 h 61"/>
                <a:gd name="T8" fmla="*/ 0 w 68"/>
                <a:gd name="T9" fmla="*/ 0 h 61"/>
                <a:gd name="T10" fmla="*/ 0 w 68"/>
                <a:gd name="T11" fmla="*/ 0 h 61"/>
                <a:gd name="T12" fmla="*/ 0 60000 65536"/>
                <a:gd name="T13" fmla="*/ 0 60000 65536"/>
                <a:gd name="T14" fmla="*/ 0 60000 65536"/>
                <a:gd name="T15" fmla="*/ 0 60000 65536"/>
                <a:gd name="T16" fmla="*/ 0 60000 65536"/>
                <a:gd name="T17" fmla="*/ 0 60000 65536"/>
                <a:gd name="T18" fmla="*/ 0 w 68"/>
                <a:gd name="T19" fmla="*/ 0 h 61"/>
                <a:gd name="T20" fmla="*/ 68 w 68"/>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 h="61">
                  <a:moveTo>
                    <a:pt x="0" y="0"/>
                  </a:moveTo>
                  <a:lnTo>
                    <a:pt x="0" y="61"/>
                  </a:lnTo>
                  <a:lnTo>
                    <a:pt x="68"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1" name="Freeform 213"/>
            <p:cNvSpPr>
              <a:spLocks/>
            </p:cNvSpPr>
            <p:nvPr/>
          </p:nvSpPr>
          <p:spPr bwMode="auto">
            <a:xfrm>
              <a:off x="3160713" y="3421311"/>
              <a:ext cx="106362" cy="100012"/>
            </a:xfrm>
            <a:custGeom>
              <a:avLst/>
              <a:gdLst>
                <a:gd name="T0" fmla="*/ 0 w 67"/>
                <a:gd name="T1" fmla="*/ 0 h 63"/>
                <a:gd name="T2" fmla="*/ 0 w 67"/>
                <a:gd name="T3" fmla="*/ 2147483647 h 63"/>
                <a:gd name="T4" fmla="*/ 2147483647 w 67"/>
                <a:gd name="T5" fmla="*/ 2147483647 h 63"/>
                <a:gd name="T6" fmla="*/ 2147483647 w 67"/>
                <a:gd name="T7" fmla="*/ 0 h 63"/>
                <a:gd name="T8" fmla="*/ 0 w 67"/>
                <a:gd name="T9" fmla="*/ 0 h 63"/>
                <a:gd name="T10" fmla="*/ 0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0" y="0"/>
                  </a:moveTo>
                  <a:lnTo>
                    <a:pt x="0" y="63"/>
                  </a:lnTo>
                  <a:lnTo>
                    <a:pt x="67" y="56"/>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2" name="Freeform 214"/>
            <p:cNvSpPr>
              <a:spLocks/>
            </p:cNvSpPr>
            <p:nvPr/>
          </p:nvSpPr>
          <p:spPr bwMode="auto">
            <a:xfrm>
              <a:off x="3535363" y="3424486"/>
              <a:ext cx="106362" cy="100012"/>
            </a:xfrm>
            <a:custGeom>
              <a:avLst/>
              <a:gdLst>
                <a:gd name="T0" fmla="*/ 2147483647 w 67"/>
                <a:gd name="T1" fmla="*/ 0 h 63"/>
                <a:gd name="T2" fmla="*/ 0 w 67"/>
                <a:gd name="T3" fmla="*/ 2147483647 h 63"/>
                <a:gd name="T4" fmla="*/ 2147483647 w 67"/>
                <a:gd name="T5" fmla="*/ 2147483647 h 63"/>
                <a:gd name="T6" fmla="*/ 2147483647 w 67"/>
                <a:gd name="T7" fmla="*/ 2147483647 h 63"/>
                <a:gd name="T8" fmla="*/ 2147483647 w 67"/>
                <a:gd name="T9" fmla="*/ 0 h 63"/>
                <a:gd name="T10" fmla="*/ 2147483647 w 67"/>
                <a:gd name="T11" fmla="*/ 0 h 63"/>
                <a:gd name="T12" fmla="*/ 0 60000 65536"/>
                <a:gd name="T13" fmla="*/ 0 60000 65536"/>
                <a:gd name="T14" fmla="*/ 0 60000 65536"/>
                <a:gd name="T15" fmla="*/ 0 60000 65536"/>
                <a:gd name="T16" fmla="*/ 0 60000 65536"/>
                <a:gd name="T17" fmla="*/ 0 60000 65536"/>
                <a:gd name="T18" fmla="*/ 0 w 67"/>
                <a:gd name="T19" fmla="*/ 0 h 63"/>
                <a:gd name="T20" fmla="*/ 67 w 67"/>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7" h="63">
                  <a:moveTo>
                    <a:pt x="2" y="0"/>
                  </a:moveTo>
                  <a:lnTo>
                    <a:pt x="0" y="63"/>
                  </a:lnTo>
                  <a:lnTo>
                    <a:pt x="67" y="63"/>
                  </a:lnTo>
                  <a:lnTo>
                    <a:pt x="67" y="3"/>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3" name="Freeform 215"/>
            <p:cNvSpPr>
              <a:spLocks/>
            </p:cNvSpPr>
            <p:nvPr/>
          </p:nvSpPr>
          <p:spPr bwMode="auto">
            <a:xfrm>
              <a:off x="3713163" y="3429248"/>
              <a:ext cx="103187" cy="95250"/>
            </a:xfrm>
            <a:custGeom>
              <a:avLst/>
              <a:gdLst>
                <a:gd name="T0" fmla="*/ 2147483647 w 65"/>
                <a:gd name="T1" fmla="*/ 0 h 60"/>
                <a:gd name="T2" fmla="*/ 0 w 65"/>
                <a:gd name="T3" fmla="*/ 2147483647 h 60"/>
                <a:gd name="T4" fmla="*/ 2147483647 w 65"/>
                <a:gd name="T5" fmla="*/ 2147483647 h 60"/>
                <a:gd name="T6" fmla="*/ 2147483647 w 65"/>
                <a:gd name="T7" fmla="*/ 2147483647 h 60"/>
                <a:gd name="T8" fmla="*/ 2147483647 w 65"/>
                <a:gd name="T9" fmla="*/ 0 h 60"/>
                <a:gd name="T10" fmla="*/ 2147483647 w 65"/>
                <a:gd name="T11" fmla="*/ 0 h 60"/>
                <a:gd name="T12" fmla="*/ 0 60000 65536"/>
                <a:gd name="T13" fmla="*/ 0 60000 65536"/>
                <a:gd name="T14" fmla="*/ 0 60000 65536"/>
                <a:gd name="T15" fmla="*/ 0 60000 65536"/>
                <a:gd name="T16" fmla="*/ 0 60000 65536"/>
                <a:gd name="T17" fmla="*/ 0 60000 65536"/>
                <a:gd name="T18" fmla="*/ 0 w 65"/>
                <a:gd name="T19" fmla="*/ 0 h 60"/>
                <a:gd name="T20" fmla="*/ 65 w 65"/>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65" h="60">
                  <a:moveTo>
                    <a:pt x="2" y="0"/>
                  </a:moveTo>
                  <a:lnTo>
                    <a:pt x="0" y="60"/>
                  </a:lnTo>
                  <a:lnTo>
                    <a:pt x="65" y="60"/>
                  </a:lnTo>
                  <a:lnTo>
                    <a:pt x="65"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4" name="Freeform 216"/>
            <p:cNvSpPr>
              <a:spLocks/>
            </p:cNvSpPr>
            <p:nvPr/>
          </p:nvSpPr>
          <p:spPr bwMode="auto">
            <a:xfrm>
              <a:off x="3892550" y="3429248"/>
              <a:ext cx="103187" cy="100012"/>
            </a:xfrm>
            <a:custGeom>
              <a:avLst/>
              <a:gdLst>
                <a:gd name="T0" fmla="*/ 2147483647 w 65"/>
                <a:gd name="T1" fmla="*/ 0 h 63"/>
                <a:gd name="T2" fmla="*/ 0 w 65"/>
                <a:gd name="T3" fmla="*/ 2147483647 h 63"/>
                <a:gd name="T4" fmla="*/ 2147483647 w 65"/>
                <a:gd name="T5" fmla="*/ 2147483647 h 63"/>
                <a:gd name="T6" fmla="*/ 2147483647 w 65"/>
                <a:gd name="T7" fmla="*/ 2147483647 h 63"/>
                <a:gd name="T8" fmla="*/ 2147483647 w 65"/>
                <a:gd name="T9" fmla="*/ 0 h 63"/>
                <a:gd name="T10" fmla="*/ 2147483647 w 65"/>
                <a:gd name="T11" fmla="*/ 0 h 63"/>
                <a:gd name="T12" fmla="*/ 0 60000 65536"/>
                <a:gd name="T13" fmla="*/ 0 60000 65536"/>
                <a:gd name="T14" fmla="*/ 0 60000 65536"/>
                <a:gd name="T15" fmla="*/ 0 60000 65536"/>
                <a:gd name="T16" fmla="*/ 0 60000 65536"/>
                <a:gd name="T17" fmla="*/ 0 60000 65536"/>
                <a:gd name="T18" fmla="*/ 0 w 65"/>
                <a:gd name="T19" fmla="*/ 0 h 63"/>
                <a:gd name="T20" fmla="*/ 65 w 6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65" h="63">
                  <a:moveTo>
                    <a:pt x="2" y="0"/>
                  </a:moveTo>
                  <a:lnTo>
                    <a:pt x="0" y="63"/>
                  </a:lnTo>
                  <a:lnTo>
                    <a:pt x="65" y="63"/>
                  </a:lnTo>
                  <a:lnTo>
                    <a:pt x="65"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5" name="Freeform 217"/>
            <p:cNvSpPr>
              <a:spLocks/>
            </p:cNvSpPr>
            <p:nvPr/>
          </p:nvSpPr>
          <p:spPr bwMode="auto">
            <a:xfrm>
              <a:off x="4070350" y="3432423"/>
              <a:ext cx="106362" cy="96837"/>
            </a:xfrm>
            <a:custGeom>
              <a:avLst/>
              <a:gdLst>
                <a:gd name="T0" fmla="*/ 2147483647 w 67"/>
                <a:gd name="T1" fmla="*/ 0 h 61"/>
                <a:gd name="T2" fmla="*/ 0 w 67"/>
                <a:gd name="T3" fmla="*/ 2147483647 h 61"/>
                <a:gd name="T4" fmla="*/ 2147483647 w 67"/>
                <a:gd name="T5" fmla="*/ 2147483647 h 61"/>
                <a:gd name="T6" fmla="*/ 2147483647 w 67"/>
                <a:gd name="T7" fmla="*/ 2147483647 h 61"/>
                <a:gd name="T8" fmla="*/ 2147483647 w 67"/>
                <a:gd name="T9" fmla="*/ 0 h 61"/>
                <a:gd name="T10" fmla="*/ 2147483647 w 67"/>
                <a:gd name="T11" fmla="*/ 0 h 61"/>
                <a:gd name="T12" fmla="*/ 0 60000 65536"/>
                <a:gd name="T13" fmla="*/ 0 60000 65536"/>
                <a:gd name="T14" fmla="*/ 0 60000 65536"/>
                <a:gd name="T15" fmla="*/ 0 60000 65536"/>
                <a:gd name="T16" fmla="*/ 0 60000 65536"/>
                <a:gd name="T17" fmla="*/ 0 60000 65536"/>
                <a:gd name="T18" fmla="*/ 0 w 67"/>
                <a:gd name="T19" fmla="*/ 0 h 61"/>
                <a:gd name="T20" fmla="*/ 67 w 67"/>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7" h="61">
                  <a:moveTo>
                    <a:pt x="2" y="0"/>
                  </a:moveTo>
                  <a:lnTo>
                    <a:pt x="0" y="61"/>
                  </a:lnTo>
                  <a:lnTo>
                    <a:pt x="67" y="61"/>
                  </a:lnTo>
                  <a:lnTo>
                    <a:pt x="67"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6" name="Freeform 218"/>
            <p:cNvSpPr>
              <a:spLocks/>
            </p:cNvSpPr>
            <p:nvPr/>
          </p:nvSpPr>
          <p:spPr bwMode="auto">
            <a:xfrm>
              <a:off x="4248150" y="3435598"/>
              <a:ext cx="107950" cy="93662"/>
            </a:xfrm>
            <a:custGeom>
              <a:avLst/>
              <a:gdLst>
                <a:gd name="T0" fmla="*/ 2147483647 w 68"/>
                <a:gd name="T1" fmla="*/ 0 h 59"/>
                <a:gd name="T2" fmla="*/ 0 w 68"/>
                <a:gd name="T3" fmla="*/ 2147483647 h 59"/>
                <a:gd name="T4" fmla="*/ 2147483647 w 68"/>
                <a:gd name="T5" fmla="*/ 2147483647 h 59"/>
                <a:gd name="T6" fmla="*/ 2147483647 w 68"/>
                <a:gd name="T7" fmla="*/ 0 h 59"/>
                <a:gd name="T8" fmla="*/ 2147483647 w 68"/>
                <a:gd name="T9" fmla="*/ 0 h 59"/>
                <a:gd name="T10" fmla="*/ 2147483647 w 68"/>
                <a:gd name="T11" fmla="*/ 0 h 59"/>
                <a:gd name="T12" fmla="*/ 0 60000 65536"/>
                <a:gd name="T13" fmla="*/ 0 60000 65536"/>
                <a:gd name="T14" fmla="*/ 0 60000 65536"/>
                <a:gd name="T15" fmla="*/ 0 60000 65536"/>
                <a:gd name="T16" fmla="*/ 0 60000 65536"/>
                <a:gd name="T17" fmla="*/ 0 60000 65536"/>
                <a:gd name="T18" fmla="*/ 0 w 68"/>
                <a:gd name="T19" fmla="*/ 0 h 59"/>
                <a:gd name="T20" fmla="*/ 68 w 68"/>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68" h="59">
                  <a:moveTo>
                    <a:pt x="3" y="0"/>
                  </a:moveTo>
                  <a:lnTo>
                    <a:pt x="0" y="59"/>
                  </a:lnTo>
                  <a:lnTo>
                    <a:pt x="68" y="59"/>
                  </a:lnTo>
                  <a:lnTo>
                    <a:pt x="68" y="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7" name="Freeform 219"/>
            <p:cNvSpPr>
              <a:spLocks/>
            </p:cNvSpPr>
            <p:nvPr/>
          </p:nvSpPr>
          <p:spPr bwMode="auto">
            <a:xfrm>
              <a:off x="2422525" y="2765673"/>
              <a:ext cx="180975" cy="31750"/>
            </a:xfrm>
            <a:custGeom>
              <a:avLst/>
              <a:gdLst>
                <a:gd name="T0" fmla="*/ 0 w 114"/>
                <a:gd name="T1" fmla="*/ 2147483647 h 20"/>
                <a:gd name="T2" fmla="*/ 0 w 114"/>
                <a:gd name="T3" fmla="*/ 2147483647 h 20"/>
                <a:gd name="T4" fmla="*/ 2147483647 w 114"/>
                <a:gd name="T5" fmla="*/ 2147483647 h 20"/>
                <a:gd name="T6" fmla="*/ 2147483647 w 114"/>
                <a:gd name="T7" fmla="*/ 0 h 20"/>
                <a:gd name="T8" fmla="*/ 0 w 114"/>
                <a:gd name="T9" fmla="*/ 2147483647 h 20"/>
                <a:gd name="T10" fmla="*/ 0 w 114"/>
                <a:gd name="T11" fmla="*/ 2147483647 h 20"/>
                <a:gd name="T12" fmla="*/ 0 60000 65536"/>
                <a:gd name="T13" fmla="*/ 0 60000 65536"/>
                <a:gd name="T14" fmla="*/ 0 60000 65536"/>
                <a:gd name="T15" fmla="*/ 0 60000 65536"/>
                <a:gd name="T16" fmla="*/ 0 60000 65536"/>
                <a:gd name="T17" fmla="*/ 0 60000 65536"/>
                <a:gd name="T18" fmla="*/ 0 w 114"/>
                <a:gd name="T19" fmla="*/ 0 h 20"/>
                <a:gd name="T20" fmla="*/ 114 w 11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14" h="20">
                  <a:moveTo>
                    <a:pt x="0" y="4"/>
                  </a:moveTo>
                  <a:lnTo>
                    <a:pt x="0" y="20"/>
                  </a:lnTo>
                  <a:lnTo>
                    <a:pt x="114" y="18"/>
                  </a:lnTo>
                  <a:lnTo>
                    <a:pt x="114" y="0"/>
                  </a:lnTo>
                  <a:lnTo>
                    <a:pt x="0" y="4"/>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8" name="Freeform 220"/>
            <p:cNvSpPr>
              <a:spLocks/>
            </p:cNvSpPr>
            <p:nvPr/>
          </p:nvSpPr>
          <p:spPr bwMode="auto">
            <a:xfrm>
              <a:off x="2835275" y="2760911"/>
              <a:ext cx="196850" cy="28575"/>
            </a:xfrm>
            <a:custGeom>
              <a:avLst/>
              <a:gdLst>
                <a:gd name="T0" fmla="*/ 0 w 124"/>
                <a:gd name="T1" fmla="*/ 0 h 18"/>
                <a:gd name="T2" fmla="*/ 0 w 124"/>
                <a:gd name="T3" fmla="*/ 2147483647 h 18"/>
                <a:gd name="T4" fmla="*/ 2147483647 w 124"/>
                <a:gd name="T5" fmla="*/ 2147483647 h 18"/>
                <a:gd name="T6" fmla="*/ 2147483647 w 124"/>
                <a:gd name="T7" fmla="*/ 0 h 18"/>
                <a:gd name="T8" fmla="*/ 0 w 124"/>
                <a:gd name="T9" fmla="*/ 0 h 18"/>
                <a:gd name="T10" fmla="*/ 0 w 124"/>
                <a:gd name="T11" fmla="*/ 0 h 18"/>
                <a:gd name="T12" fmla="*/ 0 60000 65536"/>
                <a:gd name="T13" fmla="*/ 0 60000 65536"/>
                <a:gd name="T14" fmla="*/ 0 60000 65536"/>
                <a:gd name="T15" fmla="*/ 0 60000 65536"/>
                <a:gd name="T16" fmla="*/ 0 60000 65536"/>
                <a:gd name="T17" fmla="*/ 0 60000 65536"/>
                <a:gd name="T18" fmla="*/ 0 w 124"/>
                <a:gd name="T19" fmla="*/ 0 h 18"/>
                <a:gd name="T20" fmla="*/ 124 w 124"/>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24" h="18">
                  <a:moveTo>
                    <a:pt x="0" y="0"/>
                  </a:moveTo>
                  <a:lnTo>
                    <a:pt x="0" y="18"/>
                  </a:lnTo>
                  <a:lnTo>
                    <a:pt x="124" y="16"/>
                  </a:lnTo>
                  <a:lnTo>
                    <a:pt x="122"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49" name="Freeform 233"/>
            <p:cNvSpPr>
              <a:spLocks/>
            </p:cNvSpPr>
            <p:nvPr/>
          </p:nvSpPr>
          <p:spPr bwMode="auto">
            <a:xfrm>
              <a:off x="2028825" y="3589586"/>
              <a:ext cx="47625" cy="166687"/>
            </a:xfrm>
            <a:custGeom>
              <a:avLst/>
              <a:gdLst>
                <a:gd name="T0" fmla="*/ 0 w 30"/>
                <a:gd name="T1" fmla="*/ 2147483647 h 105"/>
                <a:gd name="T2" fmla="*/ 2147483647 w 30"/>
                <a:gd name="T3" fmla="*/ 2147483647 h 105"/>
                <a:gd name="T4" fmla="*/ 2147483647 w 30"/>
                <a:gd name="T5" fmla="*/ 0 h 105"/>
                <a:gd name="T6" fmla="*/ 2147483647 w 30"/>
                <a:gd name="T7" fmla="*/ 2147483647 h 105"/>
                <a:gd name="T8" fmla="*/ 2147483647 w 30"/>
                <a:gd name="T9" fmla="*/ 2147483647 h 105"/>
                <a:gd name="T10" fmla="*/ 0 w 30"/>
                <a:gd name="T11" fmla="*/ 2147483647 h 105"/>
                <a:gd name="T12" fmla="*/ 0 w 30"/>
                <a:gd name="T13" fmla="*/ 2147483647 h 105"/>
                <a:gd name="T14" fmla="*/ 0 60000 65536"/>
                <a:gd name="T15" fmla="*/ 0 60000 65536"/>
                <a:gd name="T16" fmla="*/ 0 60000 65536"/>
                <a:gd name="T17" fmla="*/ 0 60000 65536"/>
                <a:gd name="T18" fmla="*/ 0 60000 65536"/>
                <a:gd name="T19" fmla="*/ 0 60000 65536"/>
                <a:gd name="T20" fmla="*/ 0 60000 65536"/>
                <a:gd name="T21" fmla="*/ 0 w 30"/>
                <a:gd name="T22" fmla="*/ 0 h 105"/>
                <a:gd name="T23" fmla="*/ 30 w 30"/>
                <a:gd name="T24" fmla="*/ 105 h 1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05">
                  <a:moveTo>
                    <a:pt x="0" y="101"/>
                  </a:moveTo>
                  <a:lnTo>
                    <a:pt x="14" y="49"/>
                  </a:lnTo>
                  <a:lnTo>
                    <a:pt x="30" y="0"/>
                  </a:lnTo>
                  <a:lnTo>
                    <a:pt x="27" y="58"/>
                  </a:lnTo>
                  <a:lnTo>
                    <a:pt x="27" y="105"/>
                  </a:lnTo>
                  <a:lnTo>
                    <a:pt x="0" y="101"/>
                  </a:lnTo>
                  <a:close/>
                </a:path>
              </a:pathLst>
            </a:custGeom>
            <a:solidFill>
              <a:srgbClr val="B8B8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0" name="Freeform 281"/>
            <p:cNvSpPr>
              <a:spLocks/>
            </p:cNvSpPr>
            <p:nvPr/>
          </p:nvSpPr>
          <p:spPr bwMode="auto">
            <a:xfrm>
              <a:off x="1944688" y="3214936"/>
              <a:ext cx="55562" cy="31750"/>
            </a:xfrm>
            <a:custGeom>
              <a:avLst/>
              <a:gdLst>
                <a:gd name="T0" fmla="*/ 0 w 35"/>
                <a:gd name="T1" fmla="*/ 2147483647 h 20"/>
                <a:gd name="T2" fmla="*/ 2147483647 w 35"/>
                <a:gd name="T3" fmla="*/ 0 h 20"/>
                <a:gd name="T4" fmla="*/ 2147483647 w 35"/>
                <a:gd name="T5" fmla="*/ 2147483647 h 20"/>
                <a:gd name="T6" fmla="*/ 0 w 35"/>
                <a:gd name="T7" fmla="*/ 2147483647 h 20"/>
                <a:gd name="T8" fmla="*/ 0 w 35"/>
                <a:gd name="T9" fmla="*/ 2147483647 h 20"/>
                <a:gd name="T10" fmla="*/ 0 60000 65536"/>
                <a:gd name="T11" fmla="*/ 0 60000 65536"/>
                <a:gd name="T12" fmla="*/ 0 60000 65536"/>
                <a:gd name="T13" fmla="*/ 0 60000 65536"/>
                <a:gd name="T14" fmla="*/ 0 60000 65536"/>
                <a:gd name="T15" fmla="*/ 0 w 35"/>
                <a:gd name="T16" fmla="*/ 0 h 20"/>
                <a:gd name="T17" fmla="*/ 35 w 35"/>
                <a:gd name="T18" fmla="*/ 20 h 20"/>
              </a:gdLst>
              <a:ahLst/>
              <a:cxnLst>
                <a:cxn ang="T10">
                  <a:pos x="T0" y="T1"/>
                </a:cxn>
                <a:cxn ang="T11">
                  <a:pos x="T2" y="T3"/>
                </a:cxn>
                <a:cxn ang="T12">
                  <a:pos x="T4" y="T5"/>
                </a:cxn>
                <a:cxn ang="T13">
                  <a:pos x="T6" y="T7"/>
                </a:cxn>
                <a:cxn ang="T14">
                  <a:pos x="T8" y="T9"/>
                </a:cxn>
              </a:cxnLst>
              <a:rect l="T15" t="T16" r="T17" b="T18"/>
              <a:pathLst>
                <a:path w="35" h="20">
                  <a:moveTo>
                    <a:pt x="0" y="20"/>
                  </a:moveTo>
                  <a:lnTo>
                    <a:pt x="22" y="0"/>
                  </a:lnTo>
                  <a:lnTo>
                    <a:pt x="35" y="20"/>
                  </a:lnTo>
                  <a:lnTo>
                    <a:pt x="0" y="2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1" name="Freeform 282"/>
            <p:cNvSpPr>
              <a:spLocks/>
            </p:cNvSpPr>
            <p:nvPr/>
          </p:nvSpPr>
          <p:spPr bwMode="auto">
            <a:xfrm>
              <a:off x="1725613" y="3218111"/>
              <a:ext cx="431800" cy="642937"/>
            </a:xfrm>
            <a:custGeom>
              <a:avLst/>
              <a:gdLst>
                <a:gd name="T0" fmla="*/ 2147483647 w 272"/>
                <a:gd name="T1" fmla="*/ 2147483647 h 405"/>
                <a:gd name="T2" fmla="*/ 2147483647 w 272"/>
                <a:gd name="T3" fmla="*/ 2147483647 h 405"/>
                <a:gd name="T4" fmla="*/ 2147483647 w 272"/>
                <a:gd name="T5" fmla="*/ 2147483647 h 405"/>
                <a:gd name="T6" fmla="*/ 2147483647 w 272"/>
                <a:gd name="T7" fmla="*/ 2147483647 h 405"/>
                <a:gd name="T8" fmla="*/ 2147483647 w 272"/>
                <a:gd name="T9" fmla="*/ 2147483647 h 405"/>
                <a:gd name="T10" fmla="*/ 0 w 272"/>
                <a:gd name="T11" fmla="*/ 2147483647 h 405"/>
                <a:gd name="T12" fmla="*/ 0 w 272"/>
                <a:gd name="T13" fmla="*/ 2147483647 h 405"/>
                <a:gd name="T14" fmla="*/ 0 w 272"/>
                <a:gd name="T15" fmla="*/ 2147483647 h 405"/>
                <a:gd name="T16" fmla="*/ 0 w 272"/>
                <a:gd name="T17" fmla="*/ 2147483647 h 405"/>
                <a:gd name="T18" fmla="*/ 0 w 272"/>
                <a:gd name="T19" fmla="*/ 2147483647 h 405"/>
                <a:gd name="T20" fmla="*/ 0 w 272"/>
                <a:gd name="T21" fmla="*/ 2147483647 h 405"/>
                <a:gd name="T22" fmla="*/ 0 w 272"/>
                <a:gd name="T23" fmla="*/ 2147483647 h 405"/>
                <a:gd name="T24" fmla="*/ 2147483647 w 272"/>
                <a:gd name="T25" fmla="*/ 2147483647 h 405"/>
                <a:gd name="T26" fmla="*/ 2147483647 w 272"/>
                <a:gd name="T27" fmla="*/ 2147483647 h 405"/>
                <a:gd name="T28" fmla="*/ 2147483647 w 272"/>
                <a:gd name="T29" fmla="*/ 2147483647 h 405"/>
                <a:gd name="T30" fmla="*/ 2147483647 w 272"/>
                <a:gd name="T31" fmla="*/ 2147483647 h 405"/>
                <a:gd name="T32" fmla="*/ 2147483647 w 272"/>
                <a:gd name="T33" fmla="*/ 2147483647 h 405"/>
                <a:gd name="T34" fmla="*/ 2147483647 w 272"/>
                <a:gd name="T35" fmla="*/ 2147483647 h 405"/>
                <a:gd name="T36" fmla="*/ 2147483647 w 272"/>
                <a:gd name="T37" fmla="*/ 2147483647 h 405"/>
                <a:gd name="T38" fmla="*/ 2147483647 w 272"/>
                <a:gd name="T39" fmla="*/ 2147483647 h 405"/>
                <a:gd name="T40" fmla="*/ 2147483647 w 272"/>
                <a:gd name="T41" fmla="*/ 2147483647 h 405"/>
                <a:gd name="T42" fmla="*/ 2147483647 w 272"/>
                <a:gd name="T43" fmla="*/ 2147483647 h 405"/>
                <a:gd name="T44" fmla="*/ 2147483647 w 272"/>
                <a:gd name="T45" fmla="*/ 0 h 405"/>
                <a:gd name="T46" fmla="*/ 2147483647 w 272"/>
                <a:gd name="T47" fmla="*/ 0 h 405"/>
                <a:gd name="T48" fmla="*/ 2147483647 w 272"/>
                <a:gd name="T49" fmla="*/ 2147483647 h 405"/>
                <a:gd name="T50" fmla="*/ 2147483647 w 272"/>
                <a:gd name="T51" fmla="*/ 2147483647 h 405"/>
                <a:gd name="T52" fmla="*/ 2147483647 w 272"/>
                <a:gd name="T53" fmla="*/ 2147483647 h 405"/>
                <a:gd name="T54" fmla="*/ 2147483647 w 272"/>
                <a:gd name="T55" fmla="*/ 2147483647 h 405"/>
                <a:gd name="T56" fmla="*/ 2147483647 w 272"/>
                <a:gd name="T57" fmla="*/ 2147483647 h 405"/>
                <a:gd name="T58" fmla="*/ 2147483647 w 272"/>
                <a:gd name="T59" fmla="*/ 2147483647 h 405"/>
                <a:gd name="T60" fmla="*/ 2147483647 w 272"/>
                <a:gd name="T61" fmla="*/ 2147483647 h 405"/>
                <a:gd name="T62" fmla="*/ 2147483647 w 272"/>
                <a:gd name="T63" fmla="*/ 2147483647 h 405"/>
                <a:gd name="T64" fmla="*/ 2147483647 w 272"/>
                <a:gd name="T65" fmla="*/ 2147483647 h 405"/>
                <a:gd name="T66" fmla="*/ 2147483647 w 272"/>
                <a:gd name="T67" fmla="*/ 2147483647 h 405"/>
                <a:gd name="T68" fmla="*/ 2147483647 w 272"/>
                <a:gd name="T69" fmla="*/ 2147483647 h 405"/>
                <a:gd name="T70" fmla="*/ 2147483647 w 272"/>
                <a:gd name="T71" fmla="*/ 2147483647 h 405"/>
                <a:gd name="T72" fmla="*/ 2147483647 w 272"/>
                <a:gd name="T73" fmla="*/ 2147483647 h 405"/>
                <a:gd name="T74" fmla="*/ 2147483647 w 272"/>
                <a:gd name="T75" fmla="*/ 2147483647 h 405"/>
                <a:gd name="T76" fmla="*/ 2147483647 w 272"/>
                <a:gd name="T77" fmla="*/ 2147483647 h 405"/>
                <a:gd name="T78" fmla="*/ 2147483647 w 272"/>
                <a:gd name="T79" fmla="*/ 2147483647 h 405"/>
                <a:gd name="T80" fmla="*/ 2147483647 w 272"/>
                <a:gd name="T81" fmla="*/ 2147483647 h 405"/>
                <a:gd name="T82" fmla="*/ 2147483647 w 272"/>
                <a:gd name="T83" fmla="*/ 2147483647 h 4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2"/>
                <a:gd name="T127" fmla="*/ 0 h 405"/>
                <a:gd name="T128" fmla="*/ 272 w 272"/>
                <a:gd name="T129" fmla="*/ 405 h 4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2" h="405">
                  <a:moveTo>
                    <a:pt x="9" y="405"/>
                  </a:moveTo>
                  <a:lnTo>
                    <a:pt x="7" y="402"/>
                  </a:lnTo>
                  <a:lnTo>
                    <a:pt x="7" y="400"/>
                  </a:lnTo>
                  <a:lnTo>
                    <a:pt x="7" y="393"/>
                  </a:lnTo>
                  <a:lnTo>
                    <a:pt x="7" y="387"/>
                  </a:lnTo>
                  <a:lnTo>
                    <a:pt x="5" y="375"/>
                  </a:lnTo>
                  <a:lnTo>
                    <a:pt x="5" y="366"/>
                  </a:lnTo>
                  <a:lnTo>
                    <a:pt x="3" y="353"/>
                  </a:lnTo>
                  <a:lnTo>
                    <a:pt x="3" y="339"/>
                  </a:lnTo>
                  <a:lnTo>
                    <a:pt x="3" y="324"/>
                  </a:lnTo>
                  <a:lnTo>
                    <a:pt x="0" y="308"/>
                  </a:lnTo>
                  <a:lnTo>
                    <a:pt x="0" y="290"/>
                  </a:lnTo>
                  <a:lnTo>
                    <a:pt x="0" y="274"/>
                  </a:lnTo>
                  <a:lnTo>
                    <a:pt x="0" y="254"/>
                  </a:lnTo>
                  <a:lnTo>
                    <a:pt x="0" y="236"/>
                  </a:lnTo>
                  <a:lnTo>
                    <a:pt x="0" y="216"/>
                  </a:lnTo>
                  <a:lnTo>
                    <a:pt x="0" y="196"/>
                  </a:lnTo>
                  <a:lnTo>
                    <a:pt x="0" y="173"/>
                  </a:lnTo>
                  <a:lnTo>
                    <a:pt x="0" y="155"/>
                  </a:lnTo>
                  <a:lnTo>
                    <a:pt x="0" y="137"/>
                  </a:lnTo>
                  <a:lnTo>
                    <a:pt x="0" y="121"/>
                  </a:lnTo>
                  <a:lnTo>
                    <a:pt x="0" y="106"/>
                  </a:lnTo>
                  <a:lnTo>
                    <a:pt x="0" y="92"/>
                  </a:lnTo>
                  <a:lnTo>
                    <a:pt x="0" y="81"/>
                  </a:lnTo>
                  <a:lnTo>
                    <a:pt x="3" y="70"/>
                  </a:lnTo>
                  <a:lnTo>
                    <a:pt x="3" y="61"/>
                  </a:lnTo>
                  <a:lnTo>
                    <a:pt x="3" y="52"/>
                  </a:lnTo>
                  <a:lnTo>
                    <a:pt x="3" y="45"/>
                  </a:lnTo>
                  <a:lnTo>
                    <a:pt x="3" y="41"/>
                  </a:lnTo>
                  <a:lnTo>
                    <a:pt x="3" y="34"/>
                  </a:lnTo>
                  <a:lnTo>
                    <a:pt x="3" y="32"/>
                  </a:lnTo>
                  <a:lnTo>
                    <a:pt x="3" y="29"/>
                  </a:lnTo>
                  <a:lnTo>
                    <a:pt x="5" y="29"/>
                  </a:lnTo>
                  <a:lnTo>
                    <a:pt x="14" y="27"/>
                  </a:lnTo>
                  <a:lnTo>
                    <a:pt x="25" y="25"/>
                  </a:lnTo>
                  <a:lnTo>
                    <a:pt x="41" y="25"/>
                  </a:lnTo>
                  <a:lnTo>
                    <a:pt x="59" y="23"/>
                  </a:lnTo>
                  <a:lnTo>
                    <a:pt x="81" y="18"/>
                  </a:lnTo>
                  <a:lnTo>
                    <a:pt x="104" y="16"/>
                  </a:lnTo>
                  <a:lnTo>
                    <a:pt x="126" y="14"/>
                  </a:lnTo>
                  <a:lnTo>
                    <a:pt x="151" y="11"/>
                  </a:lnTo>
                  <a:lnTo>
                    <a:pt x="173" y="7"/>
                  </a:lnTo>
                  <a:lnTo>
                    <a:pt x="196" y="5"/>
                  </a:lnTo>
                  <a:lnTo>
                    <a:pt x="218" y="5"/>
                  </a:lnTo>
                  <a:lnTo>
                    <a:pt x="234" y="0"/>
                  </a:lnTo>
                  <a:lnTo>
                    <a:pt x="250" y="0"/>
                  </a:lnTo>
                  <a:lnTo>
                    <a:pt x="261" y="0"/>
                  </a:lnTo>
                  <a:lnTo>
                    <a:pt x="270" y="0"/>
                  </a:lnTo>
                  <a:lnTo>
                    <a:pt x="272" y="34"/>
                  </a:lnTo>
                  <a:lnTo>
                    <a:pt x="270" y="34"/>
                  </a:lnTo>
                  <a:lnTo>
                    <a:pt x="263" y="34"/>
                  </a:lnTo>
                  <a:lnTo>
                    <a:pt x="252" y="34"/>
                  </a:lnTo>
                  <a:lnTo>
                    <a:pt x="241" y="36"/>
                  </a:lnTo>
                  <a:lnTo>
                    <a:pt x="225" y="36"/>
                  </a:lnTo>
                  <a:lnTo>
                    <a:pt x="209" y="38"/>
                  </a:lnTo>
                  <a:lnTo>
                    <a:pt x="189" y="38"/>
                  </a:lnTo>
                  <a:lnTo>
                    <a:pt x="171" y="41"/>
                  </a:lnTo>
                  <a:lnTo>
                    <a:pt x="151" y="43"/>
                  </a:lnTo>
                  <a:lnTo>
                    <a:pt x="131" y="45"/>
                  </a:lnTo>
                  <a:lnTo>
                    <a:pt x="111" y="45"/>
                  </a:lnTo>
                  <a:lnTo>
                    <a:pt x="93" y="50"/>
                  </a:lnTo>
                  <a:lnTo>
                    <a:pt x="72" y="50"/>
                  </a:lnTo>
                  <a:lnTo>
                    <a:pt x="59" y="54"/>
                  </a:lnTo>
                  <a:lnTo>
                    <a:pt x="43" y="54"/>
                  </a:lnTo>
                  <a:lnTo>
                    <a:pt x="34" y="58"/>
                  </a:lnTo>
                  <a:lnTo>
                    <a:pt x="34" y="61"/>
                  </a:lnTo>
                  <a:lnTo>
                    <a:pt x="34" y="67"/>
                  </a:lnTo>
                  <a:lnTo>
                    <a:pt x="34" y="81"/>
                  </a:lnTo>
                  <a:lnTo>
                    <a:pt x="34" y="101"/>
                  </a:lnTo>
                  <a:lnTo>
                    <a:pt x="34" y="121"/>
                  </a:lnTo>
                  <a:lnTo>
                    <a:pt x="34" y="146"/>
                  </a:lnTo>
                  <a:lnTo>
                    <a:pt x="34" y="173"/>
                  </a:lnTo>
                  <a:lnTo>
                    <a:pt x="36" y="202"/>
                  </a:lnTo>
                  <a:lnTo>
                    <a:pt x="36" y="229"/>
                  </a:lnTo>
                  <a:lnTo>
                    <a:pt x="39" y="259"/>
                  </a:lnTo>
                  <a:lnTo>
                    <a:pt x="39" y="285"/>
                  </a:lnTo>
                  <a:lnTo>
                    <a:pt x="39" y="312"/>
                  </a:lnTo>
                  <a:lnTo>
                    <a:pt x="41" y="337"/>
                  </a:lnTo>
                  <a:lnTo>
                    <a:pt x="41" y="360"/>
                  </a:lnTo>
                  <a:lnTo>
                    <a:pt x="43" y="378"/>
                  </a:lnTo>
                  <a:lnTo>
                    <a:pt x="45" y="391"/>
                  </a:lnTo>
                  <a:lnTo>
                    <a:pt x="9" y="4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2" name="Freeform 283"/>
            <p:cNvSpPr>
              <a:spLocks/>
            </p:cNvSpPr>
            <p:nvPr/>
          </p:nvSpPr>
          <p:spPr bwMode="auto">
            <a:xfrm>
              <a:off x="2276475" y="3149848"/>
              <a:ext cx="55562" cy="47625"/>
            </a:xfrm>
            <a:custGeom>
              <a:avLst/>
              <a:gdLst>
                <a:gd name="T0" fmla="*/ 0 w 35"/>
                <a:gd name="T1" fmla="*/ 0 h 30"/>
                <a:gd name="T2" fmla="*/ 0 w 35"/>
                <a:gd name="T3" fmla="*/ 2147483647 h 30"/>
                <a:gd name="T4" fmla="*/ 2147483647 w 35"/>
                <a:gd name="T5" fmla="*/ 2147483647 h 30"/>
                <a:gd name="T6" fmla="*/ 2147483647 w 35"/>
                <a:gd name="T7" fmla="*/ 0 h 30"/>
                <a:gd name="T8" fmla="*/ 0 w 35"/>
                <a:gd name="T9" fmla="*/ 0 h 30"/>
                <a:gd name="T10" fmla="*/ 0 w 35"/>
                <a:gd name="T11" fmla="*/ 0 h 30"/>
                <a:gd name="T12" fmla="*/ 0 60000 65536"/>
                <a:gd name="T13" fmla="*/ 0 60000 65536"/>
                <a:gd name="T14" fmla="*/ 0 60000 65536"/>
                <a:gd name="T15" fmla="*/ 0 60000 65536"/>
                <a:gd name="T16" fmla="*/ 0 60000 65536"/>
                <a:gd name="T17" fmla="*/ 0 60000 65536"/>
                <a:gd name="T18" fmla="*/ 0 w 35"/>
                <a:gd name="T19" fmla="*/ 0 h 30"/>
                <a:gd name="T20" fmla="*/ 35 w 35"/>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5" h="30">
                  <a:moveTo>
                    <a:pt x="0" y="0"/>
                  </a:moveTo>
                  <a:lnTo>
                    <a:pt x="0" y="30"/>
                  </a:lnTo>
                  <a:lnTo>
                    <a:pt x="35"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3" name="Freeform 284"/>
            <p:cNvSpPr>
              <a:spLocks/>
            </p:cNvSpPr>
            <p:nvPr/>
          </p:nvSpPr>
          <p:spPr bwMode="auto">
            <a:xfrm>
              <a:off x="2289175" y="3164136"/>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4" name="Freeform 285"/>
            <p:cNvSpPr>
              <a:spLocks/>
            </p:cNvSpPr>
            <p:nvPr/>
          </p:nvSpPr>
          <p:spPr bwMode="auto">
            <a:xfrm>
              <a:off x="2454275" y="3140323"/>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5" name="Freeform 286"/>
            <p:cNvSpPr>
              <a:spLocks/>
            </p:cNvSpPr>
            <p:nvPr/>
          </p:nvSpPr>
          <p:spPr bwMode="auto">
            <a:xfrm>
              <a:off x="2468563" y="3154611"/>
              <a:ext cx="25400" cy="17462"/>
            </a:xfrm>
            <a:custGeom>
              <a:avLst/>
              <a:gdLst>
                <a:gd name="T0" fmla="*/ 0 w 16"/>
                <a:gd name="T1" fmla="*/ 2147483647 h 11"/>
                <a:gd name="T2" fmla="*/ 0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0"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6" name="Freeform 287"/>
            <p:cNvSpPr>
              <a:spLocks/>
            </p:cNvSpPr>
            <p:nvPr/>
          </p:nvSpPr>
          <p:spPr bwMode="auto">
            <a:xfrm>
              <a:off x="2632075" y="3132386"/>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7" name="Freeform 288"/>
            <p:cNvSpPr>
              <a:spLocks/>
            </p:cNvSpPr>
            <p:nvPr/>
          </p:nvSpPr>
          <p:spPr bwMode="auto">
            <a:xfrm>
              <a:off x="2646363" y="3146673"/>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8" name="Freeform 289"/>
            <p:cNvSpPr>
              <a:spLocks/>
            </p:cNvSpPr>
            <p:nvPr/>
          </p:nvSpPr>
          <p:spPr bwMode="auto">
            <a:xfrm>
              <a:off x="2811463" y="3121273"/>
              <a:ext cx="57150" cy="50800"/>
            </a:xfrm>
            <a:custGeom>
              <a:avLst/>
              <a:gdLst>
                <a:gd name="T0" fmla="*/ 0 w 36"/>
                <a:gd name="T1" fmla="*/ 0 h 32"/>
                <a:gd name="T2" fmla="*/ 0 w 36"/>
                <a:gd name="T3" fmla="*/ 2147483647 h 32"/>
                <a:gd name="T4" fmla="*/ 2147483647 w 36"/>
                <a:gd name="T5" fmla="*/ 2147483647 h 32"/>
                <a:gd name="T6" fmla="*/ 2147483647 w 36"/>
                <a:gd name="T7" fmla="*/ 0 h 32"/>
                <a:gd name="T8" fmla="*/ 0 w 36"/>
                <a:gd name="T9" fmla="*/ 0 h 32"/>
                <a:gd name="T10" fmla="*/ 0 w 36"/>
                <a:gd name="T11" fmla="*/ 0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0"/>
                  </a:moveTo>
                  <a:lnTo>
                    <a:pt x="0" y="32"/>
                  </a:lnTo>
                  <a:lnTo>
                    <a:pt x="36" y="30"/>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59" name="Freeform 290"/>
            <p:cNvSpPr>
              <a:spLocks/>
            </p:cNvSpPr>
            <p:nvPr/>
          </p:nvSpPr>
          <p:spPr bwMode="auto">
            <a:xfrm>
              <a:off x="2828925" y="3135561"/>
              <a:ext cx="25400" cy="22225"/>
            </a:xfrm>
            <a:custGeom>
              <a:avLst/>
              <a:gdLst>
                <a:gd name="T0" fmla="*/ 0 w 16"/>
                <a:gd name="T1" fmla="*/ 0 h 14"/>
                <a:gd name="T2" fmla="*/ 0 w 16"/>
                <a:gd name="T3" fmla="*/ 2147483647 h 14"/>
                <a:gd name="T4" fmla="*/ 2147483647 w 16"/>
                <a:gd name="T5" fmla="*/ 2147483647 h 14"/>
                <a:gd name="T6" fmla="*/ 2147483647 w 16"/>
                <a:gd name="T7" fmla="*/ 0 h 14"/>
                <a:gd name="T8" fmla="*/ 0 w 16"/>
                <a:gd name="T9" fmla="*/ 0 h 14"/>
                <a:gd name="T10" fmla="*/ 0 w 16"/>
                <a:gd name="T11" fmla="*/ 0 h 14"/>
                <a:gd name="T12" fmla="*/ 0 60000 65536"/>
                <a:gd name="T13" fmla="*/ 0 60000 65536"/>
                <a:gd name="T14" fmla="*/ 0 60000 65536"/>
                <a:gd name="T15" fmla="*/ 0 60000 65536"/>
                <a:gd name="T16" fmla="*/ 0 60000 65536"/>
                <a:gd name="T17" fmla="*/ 0 60000 65536"/>
                <a:gd name="T18" fmla="*/ 0 w 16"/>
                <a:gd name="T19" fmla="*/ 0 h 14"/>
                <a:gd name="T20" fmla="*/ 16 w 16"/>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6" h="14">
                  <a:moveTo>
                    <a:pt x="0" y="0"/>
                  </a:moveTo>
                  <a:lnTo>
                    <a:pt x="0" y="14"/>
                  </a:lnTo>
                  <a:lnTo>
                    <a:pt x="16" y="12"/>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0" name="Freeform 291"/>
            <p:cNvSpPr>
              <a:spLocks/>
            </p:cNvSpPr>
            <p:nvPr/>
          </p:nvSpPr>
          <p:spPr bwMode="auto">
            <a:xfrm>
              <a:off x="2986088" y="3114923"/>
              <a:ext cx="60325" cy="46037"/>
            </a:xfrm>
            <a:custGeom>
              <a:avLst/>
              <a:gdLst>
                <a:gd name="T0" fmla="*/ 0 w 38"/>
                <a:gd name="T1" fmla="*/ 0 h 29"/>
                <a:gd name="T2" fmla="*/ 0 w 38"/>
                <a:gd name="T3" fmla="*/ 2147483647 h 29"/>
                <a:gd name="T4" fmla="*/ 2147483647 w 38"/>
                <a:gd name="T5" fmla="*/ 2147483647 h 29"/>
                <a:gd name="T6" fmla="*/ 2147483647 w 38"/>
                <a:gd name="T7" fmla="*/ 0 h 29"/>
                <a:gd name="T8" fmla="*/ 0 w 38"/>
                <a:gd name="T9" fmla="*/ 0 h 29"/>
                <a:gd name="T10" fmla="*/ 0 w 38"/>
                <a:gd name="T11" fmla="*/ 0 h 29"/>
                <a:gd name="T12" fmla="*/ 0 60000 65536"/>
                <a:gd name="T13" fmla="*/ 0 60000 65536"/>
                <a:gd name="T14" fmla="*/ 0 60000 65536"/>
                <a:gd name="T15" fmla="*/ 0 60000 65536"/>
                <a:gd name="T16" fmla="*/ 0 60000 65536"/>
                <a:gd name="T17" fmla="*/ 0 60000 65536"/>
                <a:gd name="T18" fmla="*/ 0 w 38"/>
                <a:gd name="T19" fmla="*/ 0 h 29"/>
                <a:gd name="T20" fmla="*/ 38 w 3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8" h="29">
                  <a:moveTo>
                    <a:pt x="0" y="0"/>
                  </a:moveTo>
                  <a:lnTo>
                    <a:pt x="0" y="29"/>
                  </a:lnTo>
                  <a:lnTo>
                    <a:pt x="38" y="27"/>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1" name="Freeform 292"/>
            <p:cNvSpPr>
              <a:spLocks/>
            </p:cNvSpPr>
            <p:nvPr/>
          </p:nvSpPr>
          <p:spPr bwMode="auto">
            <a:xfrm>
              <a:off x="3003550" y="3129211"/>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2" name="Freeform 293"/>
            <p:cNvSpPr>
              <a:spLocks/>
            </p:cNvSpPr>
            <p:nvPr/>
          </p:nvSpPr>
          <p:spPr bwMode="auto">
            <a:xfrm>
              <a:off x="3171825" y="3114923"/>
              <a:ext cx="52387" cy="46037"/>
            </a:xfrm>
            <a:custGeom>
              <a:avLst/>
              <a:gdLst>
                <a:gd name="T0" fmla="*/ 0 w 33"/>
                <a:gd name="T1" fmla="*/ 0 h 29"/>
                <a:gd name="T2" fmla="*/ 0 w 33"/>
                <a:gd name="T3" fmla="*/ 2147483647 h 29"/>
                <a:gd name="T4" fmla="*/ 2147483647 w 33"/>
                <a:gd name="T5" fmla="*/ 2147483647 h 29"/>
                <a:gd name="T6" fmla="*/ 2147483647 w 33"/>
                <a:gd name="T7" fmla="*/ 0 h 29"/>
                <a:gd name="T8" fmla="*/ 0 w 33"/>
                <a:gd name="T9" fmla="*/ 0 h 29"/>
                <a:gd name="T10" fmla="*/ 0 w 33"/>
                <a:gd name="T11" fmla="*/ 0 h 29"/>
                <a:gd name="T12" fmla="*/ 0 60000 65536"/>
                <a:gd name="T13" fmla="*/ 0 60000 65536"/>
                <a:gd name="T14" fmla="*/ 0 60000 65536"/>
                <a:gd name="T15" fmla="*/ 0 60000 65536"/>
                <a:gd name="T16" fmla="*/ 0 60000 65536"/>
                <a:gd name="T17" fmla="*/ 0 60000 65536"/>
                <a:gd name="T18" fmla="*/ 0 w 33"/>
                <a:gd name="T19" fmla="*/ 0 h 29"/>
                <a:gd name="T20" fmla="*/ 33 w 33"/>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3" h="29">
                  <a:moveTo>
                    <a:pt x="0" y="0"/>
                  </a:moveTo>
                  <a:lnTo>
                    <a:pt x="0" y="29"/>
                  </a:lnTo>
                  <a:lnTo>
                    <a:pt x="33" y="27"/>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3" name="Freeform 294"/>
            <p:cNvSpPr>
              <a:spLocks/>
            </p:cNvSpPr>
            <p:nvPr/>
          </p:nvSpPr>
          <p:spPr bwMode="auto">
            <a:xfrm>
              <a:off x="3181350" y="3129211"/>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4" name="Freeform 295"/>
            <p:cNvSpPr>
              <a:spLocks/>
            </p:cNvSpPr>
            <p:nvPr/>
          </p:nvSpPr>
          <p:spPr bwMode="auto">
            <a:xfrm>
              <a:off x="2282825" y="3310186"/>
              <a:ext cx="53975" cy="50800"/>
            </a:xfrm>
            <a:custGeom>
              <a:avLst/>
              <a:gdLst>
                <a:gd name="T0" fmla="*/ 0 w 34"/>
                <a:gd name="T1" fmla="*/ 2147483647 h 32"/>
                <a:gd name="T2" fmla="*/ 0 w 34"/>
                <a:gd name="T3" fmla="*/ 2147483647 h 32"/>
                <a:gd name="T4" fmla="*/ 2147483647 w 34"/>
                <a:gd name="T5" fmla="*/ 2147483647 h 32"/>
                <a:gd name="T6" fmla="*/ 2147483647 w 34"/>
                <a:gd name="T7" fmla="*/ 0 h 32"/>
                <a:gd name="T8" fmla="*/ 0 w 34"/>
                <a:gd name="T9" fmla="*/ 2147483647 h 32"/>
                <a:gd name="T10" fmla="*/ 0 w 34"/>
                <a:gd name="T11" fmla="*/ 2147483647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0" y="3"/>
                  </a:moveTo>
                  <a:lnTo>
                    <a:pt x="0" y="32"/>
                  </a:lnTo>
                  <a:lnTo>
                    <a:pt x="34" y="30"/>
                  </a:lnTo>
                  <a:lnTo>
                    <a:pt x="31"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5" name="Freeform 296"/>
            <p:cNvSpPr>
              <a:spLocks/>
            </p:cNvSpPr>
            <p:nvPr/>
          </p:nvSpPr>
          <p:spPr bwMode="auto">
            <a:xfrm>
              <a:off x="2293938" y="3324473"/>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6" name="Freeform 297"/>
            <p:cNvSpPr>
              <a:spLocks/>
            </p:cNvSpPr>
            <p:nvPr/>
          </p:nvSpPr>
          <p:spPr bwMode="auto">
            <a:xfrm>
              <a:off x="2457450" y="3300661"/>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2"/>
                  </a:moveTo>
                  <a:lnTo>
                    <a:pt x="0" y="29"/>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7" name="Freeform 298"/>
            <p:cNvSpPr>
              <a:spLocks/>
            </p:cNvSpPr>
            <p:nvPr/>
          </p:nvSpPr>
          <p:spPr bwMode="auto">
            <a:xfrm>
              <a:off x="2471738" y="3318123"/>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8" name="Freeform 299"/>
            <p:cNvSpPr>
              <a:spLocks/>
            </p:cNvSpPr>
            <p:nvPr/>
          </p:nvSpPr>
          <p:spPr bwMode="auto">
            <a:xfrm>
              <a:off x="2640013" y="3292723"/>
              <a:ext cx="57150" cy="46037"/>
            </a:xfrm>
            <a:custGeom>
              <a:avLst/>
              <a:gdLst>
                <a:gd name="T0" fmla="*/ 0 w 36"/>
                <a:gd name="T1" fmla="*/ 2147483647 h 29"/>
                <a:gd name="T2" fmla="*/ 0 w 36"/>
                <a:gd name="T3" fmla="*/ 2147483647 h 29"/>
                <a:gd name="T4" fmla="*/ 2147483647 w 36"/>
                <a:gd name="T5" fmla="*/ 2147483647 h 29"/>
                <a:gd name="T6" fmla="*/ 2147483647 w 36"/>
                <a:gd name="T7" fmla="*/ 0 h 29"/>
                <a:gd name="T8" fmla="*/ 0 w 36"/>
                <a:gd name="T9" fmla="*/ 2147483647 h 29"/>
                <a:gd name="T10" fmla="*/ 0 w 36"/>
                <a:gd name="T11" fmla="*/ 2147483647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3"/>
                  </a:moveTo>
                  <a:lnTo>
                    <a:pt x="0" y="29"/>
                  </a:lnTo>
                  <a:lnTo>
                    <a:pt x="36" y="27"/>
                  </a:lnTo>
                  <a:lnTo>
                    <a:pt x="33" y="0"/>
                  </a:lnTo>
                  <a:lnTo>
                    <a:pt x="0" y="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69" name="Freeform 300"/>
            <p:cNvSpPr>
              <a:spLocks/>
            </p:cNvSpPr>
            <p:nvPr/>
          </p:nvSpPr>
          <p:spPr bwMode="auto">
            <a:xfrm>
              <a:off x="2654300" y="3307011"/>
              <a:ext cx="23812" cy="17462"/>
            </a:xfrm>
            <a:custGeom>
              <a:avLst/>
              <a:gdLst>
                <a:gd name="T0" fmla="*/ 0 w 15"/>
                <a:gd name="T1" fmla="*/ 2147483647 h 11"/>
                <a:gd name="T2" fmla="*/ 0 w 15"/>
                <a:gd name="T3" fmla="*/ 2147483647 h 11"/>
                <a:gd name="T4" fmla="*/ 2147483647 w 15"/>
                <a:gd name="T5" fmla="*/ 2147483647 h 11"/>
                <a:gd name="T6" fmla="*/ 2147483647 w 15"/>
                <a:gd name="T7" fmla="*/ 0 h 11"/>
                <a:gd name="T8" fmla="*/ 0 w 15"/>
                <a:gd name="T9" fmla="*/ 2147483647 h 11"/>
                <a:gd name="T10" fmla="*/ 0 w 15"/>
                <a:gd name="T11" fmla="*/ 2147483647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2"/>
                  </a:moveTo>
                  <a:lnTo>
                    <a:pt x="0" y="11"/>
                  </a:lnTo>
                  <a:lnTo>
                    <a:pt x="15" y="11"/>
                  </a:lnTo>
                  <a:lnTo>
                    <a:pt x="15"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0" name="Freeform 301"/>
            <p:cNvSpPr>
              <a:spLocks/>
            </p:cNvSpPr>
            <p:nvPr/>
          </p:nvSpPr>
          <p:spPr bwMode="auto">
            <a:xfrm>
              <a:off x="2817813" y="3283198"/>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2"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1" name="Freeform 302"/>
            <p:cNvSpPr>
              <a:spLocks/>
            </p:cNvSpPr>
            <p:nvPr/>
          </p:nvSpPr>
          <p:spPr bwMode="auto">
            <a:xfrm>
              <a:off x="2828925" y="3297486"/>
              <a:ext cx="28575" cy="20637"/>
            </a:xfrm>
            <a:custGeom>
              <a:avLst/>
              <a:gdLst>
                <a:gd name="T0" fmla="*/ 0 w 18"/>
                <a:gd name="T1" fmla="*/ 0 h 13"/>
                <a:gd name="T2" fmla="*/ 2147483647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2" y="13"/>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2" name="Freeform 303"/>
            <p:cNvSpPr>
              <a:spLocks/>
            </p:cNvSpPr>
            <p:nvPr/>
          </p:nvSpPr>
          <p:spPr bwMode="auto">
            <a:xfrm>
              <a:off x="2992438" y="3275261"/>
              <a:ext cx="57150" cy="46037"/>
            </a:xfrm>
            <a:custGeom>
              <a:avLst/>
              <a:gdLst>
                <a:gd name="T0" fmla="*/ 0 w 36"/>
                <a:gd name="T1" fmla="*/ 0 h 29"/>
                <a:gd name="T2" fmla="*/ 0 w 36"/>
                <a:gd name="T3" fmla="*/ 2147483647 h 29"/>
                <a:gd name="T4" fmla="*/ 2147483647 w 36"/>
                <a:gd name="T5" fmla="*/ 2147483647 h 29"/>
                <a:gd name="T6" fmla="*/ 2147483647 w 36"/>
                <a:gd name="T7" fmla="*/ 0 h 29"/>
                <a:gd name="T8" fmla="*/ 0 w 36"/>
                <a:gd name="T9" fmla="*/ 0 h 29"/>
                <a:gd name="T10" fmla="*/ 0 w 36"/>
                <a:gd name="T11" fmla="*/ 0 h 29"/>
                <a:gd name="T12" fmla="*/ 0 60000 65536"/>
                <a:gd name="T13" fmla="*/ 0 60000 65536"/>
                <a:gd name="T14" fmla="*/ 0 60000 65536"/>
                <a:gd name="T15" fmla="*/ 0 60000 65536"/>
                <a:gd name="T16" fmla="*/ 0 60000 65536"/>
                <a:gd name="T17" fmla="*/ 0 60000 65536"/>
                <a:gd name="T18" fmla="*/ 0 w 36"/>
                <a:gd name="T19" fmla="*/ 0 h 29"/>
                <a:gd name="T20" fmla="*/ 36 w 3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6" h="29">
                  <a:moveTo>
                    <a:pt x="0" y="0"/>
                  </a:moveTo>
                  <a:lnTo>
                    <a:pt x="0" y="29"/>
                  </a:lnTo>
                  <a:lnTo>
                    <a:pt x="36" y="27"/>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3" name="Freeform 304"/>
            <p:cNvSpPr>
              <a:spLocks/>
            </p:cNvSpPr>
            <p:nvPr/>
          </p:nvSpPr>
          <p:spPr bwMode="auto">
            <a:xfrm>
              <a:off x="3006725" y="328954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4" name="Freeform 305"/>
            <p:cNvSpPr>
              <a:spLocks/>
            </p:cNvSpPr>
            <p:nvPr/>
          </p:nvSpPr>
          <p:spPr bwMode="auto">
            <a:xfrm>
              <a:off x="3171825" y="3275261"/>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29"/>
                  </a:lnTo>
                  <a:lnTo>
                    <a:pt x="3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5" name="Freeform 306"/>
            <p:cNvSpPr>
              <a:spLocks/>
            </p:cNvSpPr>
            <p:nvPr/>
          </p:nvSpPr>
          <p:spPr bwMode="auto">
            <a:xfrm>
              <a:off x="3189288" y="328954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11"/>
                  </a:lnTo>
                  <a:lnTo>
                    <a:pt x="13"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6" name="Freeform 307"/>
            <p:cNvSpPr>
              <a:spLocks/>
            </p:cNvSpPr>
            <p:nvPr/>
          </p:nvSpPr>
          <p:spPr bwMode="auto">
            <a:xfrm>
              <a:off x="2289175" y="3478461"/>
              <a:ext cx="57150" cy="50800"/>
            </a:xfrm>
            <a:custGeom>
              <a:avLst/>
              <a:gdLst>
                <a:gd name="T0" fmla="*/ 0 w 36"/>
                <a:gd name="T1" fmla="*/ 2147483647 h 32"/>
                <a:gd name="T2" fmla="*/ 0 w 36"/>
                <a:gd name="T3" fmla="*/ 2147483647 h 32"/>
                <a:gd name="T4" fmla="*/ 2147483647 w 36"/>
                <a:gd name="T5" fmla="*/ 2147483647 h 32"/>
                <a:gd name="T6" fmla="*/ 2147483647 w 36"/>
                <a:gd name="T7" fmla="*/ 0 h 32"/>
                <a:gd name="T8" fmla="*/ 0 w 36"/>
                <a:gd name="T9" fmla="*/ 2147483647 h 32"/>
                <a:gd name="T10" fmla="*/ 0 w 36"/>
                <a:gd name="T11" fmla="*/ 2147483647 h 32"/>
                <a:gd name="T12" fmla="*/ 0 60000 65536"/>
                <a:gd name="T13" fmla="*/ 0 60000 65536"/>
                <a:gd name="T14" fmla="*/ 0 60000 65536"/>
                <a:gd name="T15" fmla="*/ 0 60000 65536"/>
                <a:gd name="T16" fmla="*/ 0 60000 65536"/>
                <a:gd name="T17" fmla="*/ 0 60000 65536"/>
                <a:gd name="T18" fmla="*/ 0 w 36"/>
                <a:gd name="T19" fmla="*/ 0 h 32"/>
                <a:gd name="T20" fmla="*/ 36 w 3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6" h="32">
                  <a:moveTo>
                    <a:pt x="0" y="2"/>
                  </a:moveTo>
                  <a:lnTo>
                    <a:pt x="0" y="32"/>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7" name="Freeform 308"/>
            <p:cNvSpPr>
              <a:spLocks/>
            </p:cNvSpPr>
            <p:nvPr/>
          </p:nvSpPr>
          <p:spPr bwMode="auto">
            <a:xfrm>
              <a:off x="2303463" y="3492748"/>
              <a:ext cx="28575" cy="17462"/>
            </a:xfrm>
            <a:custGeom>
              <a:avLst/>
              <a:gdLst>
                <a:gd name="T0" fmla="*/ 0 w 18"/>
                <a:gd name="T1" fmla="*/ 2147483647 h 11"/>
                <a:gd name="T2" fmla="*/ 0 w 18"/>
                <a:gd name="T3" fmla="*/ 2147483647 h 11"/>
                <a:gd name="T4" fmla="*/ 2147483647 w 18"/>
                <a:gd name="T5" fmla="*/ 2147483647 h 11"/>
                <a:gd name="T6" fmla="*/ 2147483647 w 18"/>
                <a:gd name="T7" fmla="*/ 0 h 11"/>
                <a:gd name="T8" fmla="*/ 0 w 18"/>
                <a:gd name="T9" fmla="*/ 2147483647 h 11"/>
                <a:gd name="T10" fmla="*/ 0 w 18"/>
                <a:gd name="T11" fmla="*/ 2147483647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2"/>
                  </a:moveTo>
                  <a:lnTo>
                    <a:pt x="0" y="11"/>
                  </a:lnTo>
                  <a:lnTo>
                    <a:pt x="18"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8" name="Freeform 309"/>
            <p:cNvSpPr>
              <a:spLocks/>
            </p:cNvSpPr>
            <p:nvPr/>
          </p:nvSpPr>
          <p:spPr bwMode="auto">
            <a:xfrm>
              <a:off x="2468563" y="3472111"/>
              <a:ext cx="53975" cy="49212"/>
            </a:xfrm>
            <a:custGeom>
              <a:avLst/>
              <a:gdLst>
                <a:gd name="T0" fmla="*/ 0 w 34"/>
                <a:gd name="T1" fmla="*/ 0 h 31"/>
                <a:gd name="T2" fmla="*/ 0 w 34"/>
                <a:gd name="T3" fmla="*/ 2147483647 h 31"/>
                <a:gd name="T4" fmla="*/ 2147483647 w 34"/>
                <a:gd name="T5" fmla="*/ 2147483647 h 31"/>
                <a:gd name="T6" fmla="*/ 2147483647 w 34"/>
                <a:gd name="T7" fmla="*/ 0 h 31"/>
                <a:gd name="T8" fmla="*/ 0 w 34"/>
                <a:gd name="T9" fmla="*/ 0 h 31"/>
                <a:gd name="T10" fmla="*/ 0 w 34"/>
                <a:gd name="T11" fmla="*/ 0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0"/>
                  </a:moveTo>
                  <a:lnTo>
                    <a:pt x="0" y="31"/>
                  </a:lnTo>
                  <a:lnTo>
                    <a:pt x="34" y="29"/>
                  </a:lnTo>
                  <a:lnTo>
                    <a:pt x="34"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79" name="Freeform 310"/>
            <p:cNvSpPr>
              <a:spLocks/>
            </p:cNvSpPr>
            <p:nvPr/>
          </p:nvSpPr>
          <p:spPr bwMode="auto">
            <a:xfrm>
              <a:off x="2482850" y="3486398"/>
              <a:ext cx="25400" cy="14287"/>
            </a:xfrm>
            <a:custGeom>
              <a:avLst/>
              <a:gdLst>
                <a:gd name="T0" fmla="*/ 0 w 16"/>
                <a:gd name="T1" fmla="*/ 0 h 9"/>
                <a:gd name="T2" fmla="*/ 0 w 16"/>
                <a:gd name="T3" fmla="*/ 2147483647 h 9"/>
                <a:gd name="T4" fmla="*/ 2147483647 w 16"/>
                <a:gd name="T5" fmla="*/ 2147483647 h 9"/>
                <a:gd name="T6" fmla="*/ 2147483647 w 16"/>
                <a:gd name="T7" fmla="*/ 0 h 9"/>
                <a:gd name="T8" fmla="*/ 0 w 16"/>
                <a:gd name="T9" fmla="*/ 0 h 9"/>
                <a:gd name="T10" fmla="*/ 0 w 16"/>
                <a:gd name="T11" fmla="*/ 0 h 9"/>
                <a:gd name="T12" fmla="*/ 0 60000 65536"/>
                <a:gd name="T13" fmla="*/ 0 60000 65536"/>
                <a:gd name="T14" fmla="*/ 0 60000 65536"/>
                <a:gd name="T15" fmla="*/ 0 60000 65536"/>
                <a:gd name="T16" fmla="*/ 0 60000 65536"/>
                <a:gd name="T17" fmla="*/ 0 60000 65536"/>
                <a:gd name="T18" fmla="*/ 0 w 16"/>
                <a:gd name="T19" fmla="*/ 0 h 9"/>
                <a:gd name="T20" fmla="*/ 16 w 16"/>
                <a:gd name="T21" fmla="*/ 9 h 9"/>
              </a:gdLst>
              <a:ahLst/>
              <a:cxnLst>
                <a:cxn ang="T12">
                  <a:pos x="T0" y="T1"/>
                </a:cxn>
                <a:cxn ang="T13">
                  <a:pos x="T2" y="T3"/>
                </a:cxn>
                <a:cxn ang="T14">
                  <a:pos x="T4" y="T5"/>
                </a:cxn>
                <a:cxn ang="T15">
                  <a:pos x="T6" y="T7"/>
                </a:cxn>
                <a:cxn ang="T16">
                  <a:pos x="T8" y="T9"/>
                </a:cxn>
                <a:cxn ang="T17">
                  <a:pos x="T10" y="T11"/>
                </a:cxn>
              </a:cxnLst>
              <a:rect l="T18" t="T19" r="T20" b="T21"/>
              <a:pathLst>
                <a:path w="16" h="9">
                  <a:moveTo>
                    <a:pt x="0" y="0"/>
                  </a:moveTo>
                  <a:lnTo>
                    <a:pt x="0" y="9"/>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0" name="Freeform 311"/>
            <p:cNvSpPr>
              <a:spLocks/>
            </p:cNvSpPr>
            <p:nvPr/>
          </p:nvSpPr>
          <p:spPr bwMode="auto">
            <a:xfrm>
              <a:off x="2646363" y="3460998"/>
              <a:ext cx="60325" cy="49212"/>
            </a:xfrm>
            <a:custGeom>
              <a:avLst/>
              <a:gdLst>
                <a:gd name="T0" fmla="*/ 0 w 38"/>
                <a:gd name="T1" fmla="*/ 2147483647 h 31"/>
                <a:gd name="T2" fmla="*/ 0 w 38"/>
                <a:gd name="T3" fmla="*/ 2147483647 h 31"/>
                <a:gd name="T4" fmla="*/ 2147483647 w 38"/>
                <a:gd name="T5" fmla="*/ 2147483647 h 31"/>
                <a:gd name="T6" fmla="*/ 2147483647 w 38"/>
                <a:gd name="T7" fmla="*/ 0 h 31"/>
                <a:gd name="T8" fmla="*/ 0 w 38"/>
                <a:gd name="T9" fmla="*/ 2147483647 h 31"/>
                <a:gd name="T10" fmla="*/ 0 w 38"/>
                <a:gd name="T11" fmla="*/ 2147483647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2"/>
                  </a:moveTo>
                  <a:lnTo>
                    <a:pt x="0" y="31"/>
                  </a:lnTo>
                  <a:lnTo>
                    <a:pt x="38"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1" name="Freeform 312"/>
            <p:cNvSpPr>
              <a:spLocks/>
            </p:cNvSpPr>
            <p:nvPr/>
          </p:nvSpPr>
          <p:spPr bwMode="auto">
            <a:xfrm>
              <a:off x="2660650" y="3475286"/>
              <a:ext cx="25400" cy="17462"/>
            </a:xfrm>
            <a:custGeom>
              <a:avLst/>
              <a:gdLst>
                <a:gd name="T0" fmla="*/ 0 w 16"/>
                <a:gd name="T1" fmla="*/ 2147483647 h 11"/>
                <a:gd name="T2" fmla="*/ 2147483647 w 16"/>
                <a:gd name="T3" fmla="*/ 2147483647 h 11"/>
                <a:gd name="T4" fmla="*/ 2147483647 w 16"/>
                <a:gd name="T5" fmla="*/ 2147483647 h 11"/>
                <a:gd name="T6" fmla="*/ 2147483647 w 16"/>
                <a:gd name="T7" fmla="*/ 0 h 11"/>
                <a:gd name="T8" fmla="*/ 0 w 16"/>
                <a:gd name="T9" fmla="*/ 2147483647 h 11"/>
                <a:gd name="T10" fmla="*/ 0 w 16"/>
                <a:gd name="T11" fmla="*/ 2147483647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2"/>
                  </a:moveTo>
                  <a:lnTo>
                    <a:pt x="2" y="11"/>
                  </a:lnTo>
                  <a:lnTo>
                    <a:pt x="16" y="11"/>
                  </a:lnTo>
                  <a:lnTo>
                    <a:pt x="16" y="0"/>
                  </a:lnTo>
                  <a:lnTo>
                    <a:pt x="0" y="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2" name="Freeform 313"/>
            <p:cNvSpPr>
              <a:spLocks/>
            </p:cNvSpPr>
            <p:nvPr/>
          </p:nvSpPr>
          <p:spPr bwMode="auto">
            <a:xfrm>
              <a:off x="2828925" y="3453061"/>
              <a:ext cx="53975" cy="47625"/>
            </a:xfrm>
            <a:custGeom>
              <a:avLst/>
              <a:gdLst>
                <a:gd name="T0" fmla="*/ 0 w 34"/>
                <a:gd name="T1" fmla="*/ 0 h 30"/>
                <a:gd name="T2" fmla="*/ 0 w 34"/>
                <a:gd name="T3" fmla="*/ 2147483647 h 30"/>
                <a:gd name="T4" fmla="*/ 2147483647 w 34"/>
                <a:gd name="T5" fmla="*/ 2147483647 h 30"/>
                <a:gd name="T6" fmla="*/ 2147483647 w 34"/>
                <a:gd name="T7" fmla="*/ 0 h 30"/>
                <a:gd name="T8" fmla="*/ 0 w 34"/>
                <a:gd name="T9" fmla="*/ 0 h 30"/>
                <a:gd name="T10" fmla="*/ 0 w 34"/>
                <a:gd name="T11" fmla="*/ 0 h 30"/>
                <a:gd name="T12" fmla="*/ 0 60000 65536"/>
                <a:gd name="T13" fmla="*/ 0 60000 65536"/>
                <a:gd name="T14" fmla="*/ 0 60000 65536"/>
                <a:gd name="T15" fmla="*/ 0 60000 65536"/>
                <a:gd name="T16" fmla="*/ 0 60000 65536"/>
                <a:gd name="T17" fmla="*/ 0 60000 65536"/>
                <a:gd name="T18" fmla="*/ 0 w 34"/>
                <a:gd name="T19" fmla="*/ 0 h 30"/>
                <a:gd name="T20" fmla="*/ 34 w 3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4" h="30">
                  <a:moveTo>
                    <a:pt x="0" y="0"/>
                  </a:moveTo>
                  <a:lnTo>
                    <a:pt x="0" y="30"/>
                  </a:lnTo>
                  <a:lnTo>
                    <a:pt x="34" y="30"/>
                  </a:lnTo>
                  <a:lnTo>
                    <a:pt x="31"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3" name="Freeform 314"/>
            <p:cNvSpPr>
              <a:spLocks/>
            </p:cNvSpPr>
            <p:nvPr/>
          </p:nvSpPr>
          <p:spPr bwMode="auto">
            <a:xfrm>
              <a:off x="2840038" y="3467348"/>
              <a:ext cx="28575" cy="19050"/>
            </a:xfrm>
            <a:custGeom>
              <a:avLst/>
              <a:gdLst>
                <a:gd name="T0" fmla="*/ 0 w 18"/>
                <a:gd name="T1" fmla="*/ 2147483647 h 12"/>
                <a:gd name="T2" fmla="*/ 0 w 18"/>
                <a:gd name="T3" fmla="*/ 2147483647 h 12"/>
                <a:gd name="T4" fmla="*/ 2147483647 w 18"/>
                <a:gd name="T5" fmla="*/ 2147483647 h 12"/>
                <a:gd name="T6" fmla="*/ 2147483647 w 18"/>
                <a:gd name="T7" fmla="*/ 0 h 12"/>
                <a:gd name="T8" fmla="*/ 0 w 18"/>
                <a:gd name="T9" fmla="*/ 2147483647 h 12"/>
                <a:gd name="T10" fmla="*/ 0 w 18"/>
                <a:gd name="T11" fmla="*/ 2147483647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3"/>
                  </a:moveTo>
                  <a:lnTo>
                    <a:pt x="0" y="12"/>
                  </a:lnTo>
                  <a:lnTo>
                    <a:pt x="18" y="12"/>
                  </a:lnTo>
                  <a:lnTo>
                    <a:pt x="18" y="0"/>
                  </a:lnTo>
                  <a:lnTo>
                    <a:pt x="0" y="3"/>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4" name="Freeform 315"/>
            <p:cNvSpPr>
              <a:spLocks/>
            </p:cNvSpPr>
            <p:nvPr/>
          </p:nvSpPr>
          <p:spPr bwMode="auto">
            <a:xfrm>
              <a:off x="3003550" y="3443536"/>
              <a:ext cx="53975" cy="49212"/>
            </a:xfrm>
            <a:custGeom>
              <a:avLst/>
              <a:gdLst>
                <a:gd name="T0" fmla="*/ 0 w 34"/>
                <a:gd name="T1" fmla="*/ 2147483647 h 31"/>
                <a:gd name="T2" fmla="*/ 0 w 34"/>
                <a:gd name="T3" fmla="*/ 2147483647 h 31"/>
                <a:gd name="T4" fmla="*/ 2147483647 w 34"/>
                <a:gd name="T5" fmla="*/ 2147483647 h 31"/>
                <a:gd name="T6" fmla="*/ 2147483647 w 34"/>
                <a:gd name="T7" fmla="*/ 0 h 31"/>
                <a:gd name="T8" fmla="*/ 0 w 34"/>
                <a:gd name="T9" fmla="*/ 2147483647 h 31"/>
                <a:gd name="T10" fmla="*/ 0 w 34"/>
                <a:gd name="T11" fmla="*/ 2147483647 h 31"/>
                <a:gd name="T12" fmla="*/ 0 60000 65536"/>
                <a:gd name="T13" fmla="*/ 0 60000 65536"/>
                <a:gd name="T14" fmla="*/ 0 60000 65536"/>
                <a:gd name="T15" fmla="*/ 0 60000 65536"/>
                <a:gd name="T16" fmla="*/ 0 60000 65536"/>
                <a:gd name="T17" fmla="*/ 0 60000 65536"/>
                <a:gd name="T18" fmla="*/ 0 w 34"/>
                <a:gd name="T19" fmla="*/ 0 h 31"/>
                <a:gd name="T20" fmla="*/ 34 w 34"/>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4" h="31">
                  <a:moveTo>
                    <a:pt x="0" y="2"/>
                  </a:moveTo>
                  <a:lnTo>
                    <a:pt x="0" y="31"/>
                  </a:lnTo>
                  <a:lnTo>
                    <a:pt x="34"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5" name="Freeform 316"/>
            <p:cNvSpPr>
              <a:spLocks/>
            </p:cNvSpPr>
            <p:nvPr/>
          </p:nvSpPr>
          <p:spPr bwMode="auto">
            <a:xfrm>
              <a:off x="3017838" y="346099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6" name="Freeform 317"/>
            <p:cNvSpPr>
              <a:spLocks/>
            </p:cNvSpPr>
            <p:nvPr/>
          </p:nvSpPr>
          <p:spPr bwMode="auto">
            <a:xfrm>
              <a:off x="3181350" y="3443536"/>
              <a:ext cx="57150" cy="49212"/>
            </a:xfrm>
            <a:custGeom>
              <a:avLst/>
              <a:gdLst>
                <a:gd name="T0" fmla="*/ 0 w 36"/>
                <a:gd name="T1" fmla="*/ 2147483647 h 31"/>
                <a:gd name="T2" fmla="*/ 0 w 36"/>
                <a:gd name="T3" fmla="*/ 2147483647 h 31"/>
                <a:gd name="T4" fmla="*/ 2147483647 w 36"/>
                <a:gd name="T5" fmla="*/ 2147483647 h 31"/>
                <a:gd name="T6" fmla="*/ 2147483647 w 36"/>
                <a:gd name="T7" fmla="*/ 0 h 31"/>
                <a:gd name="T8" fmla="*/ 0 w 36"/>
                <a:gd name="T9" fmla="*/ 2147483647 h 31"/>
                <a:gd name="T10" fmla="*/ 0 w 36"/>
                <a:gd name="T11" fmla="*/ 2147483647 h 31"/>
                <a:gd name="T12" fmla="*/ 0 60000 65536"/>
                <a:gd name="T13" fmla="*/ 0 60000 65536"/>
                <a:gd name="T14" fmla="*/ 0 60000 65536"/>
                <a:gd name="T15" fmla="*/ 0 60000 65536"/>
                <a:gd name="T16" fmla="*/ 0 60000 65536"/>
                <a:gd name="T17" fmla="*/ 0 60000 65536"/>
                <a:gd name="T18" fmla="*/ 0 w 36"/>
                <a:gd name="T19" fmla="*/ 0 h 31"/>
                <a:gd name="T20" fmla="*/ 36 w 36"/>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6" h="31">
                  <a:moveTo>
                    <a:pt x="0" y="2"/>
                  </a:moveTo>
                  <a:lnTo>
                    <a:pt x="0" y="31"/>
                  </a:lnTo>
                  <a:lnTo>
                    <a:pt x="36" y="29"/>
                  </a:lnTo>
                  <a:lnTo>
                    <a:pt x="34" y="0"/>
                  </a:lnTo>
                  <a:lnTo>
                    <a:pt x="0" y="2"/>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7" name="Freeform 318"/>
            <p:cNvSpPr>
              <a:spLocks/>
            </p:cNvSpPr>
            <p:nvPr/>
          </p:nvSpPr>
          <p:spPr bwMode="auto">
            <a:xfrm>
              <a:off x="3195638" y="3460998"/>
              <a:ext cx="25400" cy="17462"/>
            </a:xfrm>
            <a:custGeom>
              <a:avLst/>
              <a:gdLst>
                <a:gd name="T0" fmla="*/ 0 w 16"/>
                <a:gd name="T1" fmla="*/ 0 h 11"/>
                <a:gd name="T2" fmla="*/ 0 w 16"/>
                <a:gd name="T3" fmla="*/ 2147483647 h 11"/>
                <a:gd name="T4" fmla="*/ 2147483647 w 16"/>
                <a:gd name="T5" fmla="*/ 2147483647 h 11"/>
                <a:gd name="T6" fmla="*/ 2147483647 w 16"/>
                <a:gd name="T7" fmla="*/ 0 h 11"/>
                <a:gd name="T8" fmla="*/ 0 w 16"/>
                <a:gd name="T9" fmla="*/ 0 h 11"/>
                <a:gd name="T10" fmla="*/ 0 w 16"/>
                <a:gd name="T11" fmla="*/ 0 h 11"/>
                <a:gd name="T12" fmla="*/ 0 60000 65536"/>
                <a:gd name="T13" fmla="*/ 0 60000 65536"/>
                <a:gd name="T14" fmla="*/ 0 60000 65536"/>
                <a:gd name="T15" fmla="*/ 0 60000 65536"/>
                <a:gd name="T16" fmla="*/ 0 60000 65536"/>
                <a:gd name="T17" fmla="*/ 0 60000 65536"/>
                <a:gd name="T18" fmla="*/ 0 w 16"/>
                <a:gd name="T19" fmla="*/ 0 h 11"/>
                <a:gd name="T20" fmla="*/ 16 w 1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6" h="11">
                  <a:moveTo>
                    <a:pt x="0" y="0"/>
                  </a:moveTo>
                  <a:lnTo>
                    <a:pt x="0" y="11"/>
                  </a:lnTo>
                  <a:lnTo>
                    <a:pt x="16" y="9"/>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8" name="Freeform 319"/>
            <p:cNvSpPr>
              <a:spLocks/>
            </p:cNvSpPr>
            <p:nvPr/>
          </p:nvSpPr>
          <p:spPr bwMode="auto">
            <a:xfrm>
              <a:off x="3552825" y="3297486"/>
              <a:ext cx="60325" cy="49212"/>
            </a:xfrm>
            <a:custGeom>
              <a:avLst/>
              <a:gdLst>
                <a:gd name="T0" fmla="*/ 0 w 38"/>
                <a:gd name="T1" fmla="*/ 0 h 31"/>
                <a:gd name="T2" fmla="*/ 0 w 38"/>
                <a:gd name="T3" fmla="*/ 2147483647 h 31"/>
                <a:gd name="T4" fmla="*/ 2147483647 w 38"/>
                <a:gd name="T5" fmla="*/ 2147483647 h 31"/>
                <a:gd name="T6" fmla="*/ 2147483647 w 38"/>
                <a:gd name="T7" fmla="*/ 0 h 31"/>
                <a:gd name="T8" fmla="*/ 0 w 38"/>
                <a:gd name="T9" fmla="*/ 0 h 31"/>
                <a:gd name="T10" fmla="*/ 0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0" y="0"/>
                  </a:moveTo>
                  <a:lnTo>
                    <a:pt x="0" y="31"/>
                  </a:lnTo>
                  <a:lnTo>
                    <a:pt x="38" y="31"/>
                  </a:lnTo>
                  <a:lnTo>
                    <a:pt x="38"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89" name="Freeform 320"/>
            <p:cNvSpPr>
              <a:spLocks/>
            </p:cNvSpPr>
            <p:nvPr/>
          </p:nvSpPr>
          <p:spPr bwMode="auto">
            <a:xfrm>
              <a:off x="3570288" y="3310186"/>
              <a:ext cx="28575" cy="19050"/>
            </a:xfrm>
            <a:custGeom>
              <a:avLst/>
              <a:gdLst>
                <a:gd name="T0" fmla="*/ 0 w 18"/>
                <a:gd name="T1" fmla="*/ 0 h 12"/>
                <a:gd name="T2" fmla="*/ 0 w 18"/>
                <a:gd name="T3" fmla="*/ 2147483647 h 12"/>
                <a:gd name="T4" fmla="*/ 2147483647 w 18"/>
                <a:gd name="T5" fmla="*/ 2147483647 h 12"/>
                <a:gd name="T6" fmla="*/ 2147483647 w 18"/>
                <a:gd name="T7" fmla="*/ 0 h 12"/>
                <a:gd name="T8" fmla="*/ 0 w 18"/>
                <a:gd name="T9" fmla="*/ 0 h 12"/>
                <a:gd name="T10" fmla="*/ 0 w 18"/>
                <a:gd name="T11" fmla="*/ 0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12"/>
                  </a:lnTo>
                  <a:lnTo>
                    <a:pt x="18" y="12"/>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0" name="Freeform 321"/>
            <p:cNvSpPr>
              <a:spLocks/>
            </p:cNvSpPr>
            <p:nvPr/>
          </p:nvSpPr>
          <p:spPr bwMode="auto">
            <a:xfrm>
              <a:off x="3730625" y="3297486"/>
              <a:ext cx="61912" cy="49212"/>
            </a:xfrm>
            <a:custGeom>
              <a:avLst/>
              <a:gdLst>
                <a:gd name="T0" fmla="*/ 0 w 39"/>
                <a:gd name="T1" fmla="*/ 0 h 31"/>
                <a:gd name="T2" fmla="*/ 0 w 39"/>
                <a:gd name="T3" fmla="*/ 2147483647 h 31"/>
                <a:gd name="T4" fmla="*/ 2147483647 w 39"/>
                <a:gd name="T5" fmla="*/ 2147483647 h 31"/>
                <a:gd name="T6" fmla="*/ 2147483647 w 39"/>
                <a:gd name="T7" fmla="*/ 0 h 31"/>
                <a:gd name="T8" fmla="*/ 0 w 39"/>
                <a:gd name="T9" fmla="*/ 0 h 31"/>
                <a:gd name="T10" fmla="*/ 0 w 39"/>
                <a:gd name="T11" fmla="*/ 0 h 31"/>
                <a:gd name="T12" fmla="*/ 0 60000 65536"/>
                <a:gd name="T13" fmla="*/ 0 60000 65536"/>
                <a:gd name="T14" fmla="*/ 0 60000 65536"/>
                <a:gd name="T15" fmla="*/ 0 60000 65536"/>
                <a:gd name="T16" fmla="*/ 0 60000 65536"/>
                <a:gd name="T17" fmla="*/ 0 60000 65536"/>
                <a:gd name="T18" fmla="*/ 0 w 39"/>
                <a:gd name="T19" fmla="*/ 0 h 31"/>
                <a:gd name="T20" fmla="*/ 39 w 3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9" h="31">
                  <a:moveTo>
                    <a:pt x="0" y="0"/>
                  </a:moveTo>
                  <a:lnTo>
                    <a:pt x="0" y="31"/>
                  </a:lnTo>
                  <a:lnTo>
                    <a:pt x="39" y="31"/>
                  </a:lnTo>
                  <a:lnTo>
                    <a:pt x="39"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1" name="Freeform 322"/>
            <p:cNvSpPr>
              <a:spLocks/>
            </p:cNvSpPr>
            <p:nvPr/>
          </p:nvSpPr>
          <p:spPr bwMode="auto">
            <a:xfrm>
              <a:off x="3749675" y="3314948"/>
              <a:ext cx="23812" cy="17462"/>
            </a:xfrm>
            <a:custGeom>
              <a:avLst/>
              <a:gdLst>
                <a:gd name="T0" fmla="*/ 0 w 15"/>
                <a:gd name="T1" fmla="*/ 0 h 11"/>
                <a:gd name="T2" fmla="*/ 0 w 15"/>
                <a:gd name="T3" fmla="*/ 2147483647 h 11"/>
                <a:gd name="T4" fmla="*/ 2147483647 w 15"/>
                <a:gd name="T5" fmla="*/ 2147483647 h 11"/>
                <a:gd name="T6" fmla="*/ 2147483647 w 15"/>
                <a:gd name="T7" fmla="*/ 0 h 11"/>
                <a:gd name="T8" fmla="*/ 0 w 15"/>
                <a:gd name="T9" fmla="*/ 0 h 11"/>
                <a:gd name="T10" fmla="*/ 0 w 15"/>
                <a:gd name="T11" fmla="*/ 0 h 11"/>
                <a:gd name="T12" fmla="*/ 0 60000 65536"/>
                <a:gd name="T13" fmla="*/ 0 60000 65536"/>
                <a:gd name="T14" fmla="*/ 0 60000 65536"/>
                <a:gd name="T15" fmla="*/ 0 60000 65536"/>
                <a:gd name="T16" fmla="*/ 0 60000 65536"/>
                <a:gd name="T17" fmla="*/ 0 60000 65536"/>
                <a:gd name="T18" fmla="*/ 0 w 15"/>
                <a:gd name="T19" fmla="*/ 0 h 11"/>
                <a:gd name="T20" fmla="*/ 15 w 1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5" h="11">
                  <a:moveTo>
                    <a:pt x="0" y="0"/>
                  </a:moveTo>
                  <a:lnTo>
                    <a:pt x="0" y="11"/>
                  </a:lnTo>
                  <a:lnTo>
                    <a:pt x="15" y="11"/>
                  </a:lnTo>
                  <a:lnTo>
                    <a:pt x="15"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2" name="Freeform 323"/>
            <p:cNvSpPr>
              <a:spLocks/>
            </p:cNvSpPr>
            <p:nvPr/>
          </p:nvSpPr>
          <p:spPr bwMode="auto">
            <a:xfrm>
              <a:off x="3910013" y="3300661"/>
              <a:ext cx="60325" cy="49212"/>
            </a:xfrm>
            <a:custGeom>
              <a:avLst/>
              <a:gdLst>
                <a:gd name="T0" fmla="*/ 2147483647 w 38"/>
                <a:gd name="T1" fmla="*/ 0 h 31"/>
                <a:gd name="T2" fmla="*/ 0 w 38"/>
                <a:gd name="T3" fmla="*/ 2147483647 h 31"/>
                <a:gd name="T4" fmla="*/ 2147483647 w 38"/>
                <a:gd name="T5" fmla="*/ 2147483647 h 31"/>
                <a:gd name="T6" fmla="*/ 2147483647 w 38"/>
                <a:gd name="T7" fmla="*/ 0 h 31"/>
                <a:gd name="T8" fmla="*/ 2147483647 w 38"/>
                <a:gd name="T9" fmla="*/ 0 h 31"/>
                <a:gd name="T10" fmla="*/ 2147483647 w 38"/>
                <a:gd name="T11" fmla="*/ 0 h 31"/>
                <a:gd name="T12" fmla="*/ 0 60000 65536"/>
                <a:gd name="T13" fmla="*/ 0 60000 65536"/>
                <a:gd name="T14" fmla="*/ 0 60000 65536"/>
                <a:gd name="T15" fmla="*/ 0 60000 65536"/>
                <a:gd name="T16" fmla="*/ 0 60000 65536"/>
                <a:gd name="T17" fmla="*/ 0 60000 65536"/>
                <a:gd name="T18" fmla="*/ 0 w 38"/>
                <a:gd name="T19" fmla="*/ 0 h 31"/>
                <a:gd name="T20" fmla="*/ 38 w 38"/>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38" h="31">
                  <a:moveTo>
                    <a:pt x="2" y="0"/>
                  </a:moveTo>
                  <a:lnTo>
                    <a:pt x="0" y="31"/>
                  </a:lnTo>
                  <a:lnTo>
                    <a:pt x="38" y="31"/>
                  </a:lnTo>
                  <a:lnTo>
                    <a:pt x="38" y="0"/>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3" name="Freeform 324"/>
            <p:cNvSpPr>
              <a:spLocks/>
            </p:cNvSpPr>
            <p:nvPr/>
          </p:nvSpPr>
          <p:spPr bwMode="auto">
            <a:xfrm>
              <a:off x="3924300" y="3318123"/>
              <a:ext cx="31750" cy="17462"/>
            </a:xfrm>
            <a:custGeom>
              <a:avLst/>
              <a:gdLst>
                <a:gd name="T0" fmla="*/ 0 w 20"/>
                <a:gd name="T1" fmla="*/ 0 h 11"/>
                <a:gd name="T2" fmla="*/ 0 w 20"/>
                <a:gd name="T3" fmla="*/ 2147483647 h 11"/>
                <a:gd name="T4" fmla="*/ 2147483647 w 20"/>
                <a:gd name="T5" fmla="*/ 2147483647 h 11"/>
                <a:gd name="T6" fmla="*/ 2147483647 w 20"/>
                <a:gd name="T7" fmla="*/ 0 h 11"/>
                <a:gd name="T8" fmla="*/ 0 w 20"/>
                <a:gd name="T9" fmla="*/ 0 h 11"/>
                <a:gd name="T10" fmla="*/ 0 w 20"/>
                <a:gd name="T11" fmla="*/ 0 h 11"/>
                <a:gd name="T12" fmla="*/ 0 60000 65536"/>
                <a:gd name="T13" fmla="*/ 0 60000 65536"/>
                <a:gd name="T14" fmla="*/ 0 60000 65536"/>
                <a:gd name="T15" fmla="*/ 0 60000 65536"/>
                <a:gd name="T16" fmla="*/ 0 60000 65536"/>
                <a:gd name="T17" fmla="*/ 0 60000 65536"/>
                <a:gd name="T18" fmla="*/ 0 w 20"/>
                <a:gd name="T19" fmla="*/ 0 h 11"/>
                <a:gd name="T20" fmla="*/ 20 w 2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0" h="11">
                  <a:moveTo>
                    <a:pt x="0" y="0"/>
                  </a:moveTo>
                  <a:lnTo>
                    <a:pt x="0" y="11"/>
                  </a:lnTo>
                  <a:lnTo>
                    <a:pt x="20" y="11"/>
                  </a:lnTo>
                  <a:lnTo>
                    <a:pt x="20"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4" name="Freeform 325"/>
            <p:cNvSpPr>
              <a:spLocks/>
            </p:cNvSpPr>
            <p:nvPr/>
          </p:nvSpPr>
          <p:spPr bwMode="auto">
            <a:xfrm>
              <a:off x="4084638" y="3303836"/>
              <a:ext cx="63500" cy="49212"/>
            </a:xfrm>
            <a:custGeom>
              <a:avLst/>
              <a:gdLst>
                <a:gd name="T0" fmla="*/ 2147483647 w 40"/>
                <a:gd name="T1" fmla="*/ 0 h 31"/>
                <a:gd name="T2" fmla="*/ 0 w 40"/>
                <a:gd name="T3" fmla="*/ 2147483647 h 31"/>
                <a:gd name="T4" fmla="*/ 2147483647 w 40"/>
                <a:gd name="T5" fmla="*/ 2147483647 h 31"/>
                <a:gd name="T6" fmla="*/ 2147483647 w 40"/>
                <a:gd name="T7" fmla="*/ 0 h 31"/>
                <a:gd name="T8" fmla="*/ 2147483647 w 40"/>
                <a:gd name="T9" fmla="*/ 0 h 31"/>
                <a:gd name="T10" fmla="*/ 2147483647 w 40"/>
                <a:gd name="T11" fmla="*/ 0 h 31"/>
                <a:gd name="T12" fmla="*/ 0 60000 65536"/>
                <a:gd name="T13" fmla="*/ 0 60000 65536"/>
                <a:gd name="T14" fmla="*/ 0 60000 65536"/>
                <a:gd name="T15" fmla="*/ 0 60000 65536"/>
                <a:gd name="T16" fmla="*/ 0 60000 65536"/>
                <a:gd name="T17" fmla="*/ 0 60000 65536"/>
                <a:gd name="T18" fmla="*/ 0 w 40"/>
                <a:gd name="T19" fmla="*/ 0 h 31"/>
                <a:gd name="T20" fmla="*/ 40 w 40"/>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0" h="31">
                  <a:moveTo>
                    <a:pt x="2" y="0"/>
                  </a:moveTo>
                  <a:lnTo>
                    <a:pt x="0" y="31"/>
                  </a:lnTo>
                  <a:lnTo>
                    <a:pt x="40" y="31"/>
                  </a:lnTo>
                  <a:lnTo>
                    <a:pt x="40" y="0"/>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5" name="Freeform 326"/>
            <p:cNvSpPr>
              <a:spLocks/>
            </p:cNvSpPr>
            <p:nvPr/>
          </p:nvSpPr>
          <p:spPr bwMode="auto">
            <a:xfrm>
              <a:off x="4105275" y="3318123"/>
              <a:ext cx="28575" cy="17462"/>
            </a:xfrm>
            <a:custGeom>
              <a:avLst/>
              <a:gdLst>
                <a:gd name="T0" fmla="*/ 0 w 18"/>
                <a:gd name="T1" fmla="*/ 0 h 11"/>
                <a:gd name="T2" fmla="*/ 0 w 18"/>
                <a:gd name="T3" fmla="*/ 2147483647 h 11"/>
                <a:gd name="T4" fmla="*/ 2147483647 w 18"/>
                <a:gd name="T5" fmla="*/ 2147483647 h 11"/>
                <a:gd name="T6" fmla="*/ 2147483647 w 18"/>
                <a:gd name="T7" fmla="*/ 0 h 11"/>
                <a:gd name="T8" fmla="*/ 0 w 18"/>
                <a:gd name="T9" fmla="*/ 0 h 11"/>
                <a:gd name="T10" fmla="*/ 0 w 18"/>
                <a:gd name="T11" fmla="*/ 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0"/>
                  </a:moveTo>
                  <a:lnTo>
                    <a:pt x="0" y="11"/>
                  </a:lnTo>
                  <a:lnTo>
                    <a:pt x="18" y="11"/>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6" name="Freeform 327"/>
            <p:cNvSpPr>
              <a:spLocks/>
            </p:cNvSpPr>
            <p:nvPr/>
          </p:nvSpPr>
          <p:spPr bwMode="auto">
            <a:xfrm>
              <a:off x="4267200" y="3303836"/>
              <a:ext cx="63500" cy="53975"/>
            </a:xfrm>
            <a:custGeom>
              <a:avLst/>
              <a:gdLst>
                <a:gd name="T0" fmla="*/ 0 w 40"/>
                <a:gd name="T1" fmla="*/ 0 h 34"/>
                <a:gd name="T2" fmla="*/ 0 w 40"/>
                <a:gd name="T3" fmla="*/ 2147483647 h 34"/>
                <a:gd name="T4" fmla="*/ 2147483647 w 40"/>
                <a:gd name="T5" fmla="*/ 2147483647 h 34"/>
                <a:gd name="T6" fmla="*/ 2147483647 w 40"/>
                <a:gd name="T7" fmla="*/ 2147483647 h 34"/>
                <a:gd name="T8" fmla="*/ 0 w 40"/>
                <a:gd name="T9" fmla="*/ 0 h 34"/>
                <a:gd name="T10" fmla="*/ 0 w 40"/>
                <a:gd name="T11" fmla="*/ 0 h 34"/>
                <a:gd name="T12" fmla="*/ 0 60000 65536"/>
                <a:gd name="T13" fmla="*/ 0 60000 65536"/>
                <a:gd name="T14" fmla="*/ 0 60000 65536"/>
                <a:gd name="T15" fmla="*/ 0 60000 65536"/>
                <a:gd name="T16" fmla="*/ 0 60000 65536"/>
                <a:gd name="T17" fmla="*/ 0 60000 65536"/>
                <a:gd name="T18" fmla="*/ 0 w 40"/>
                <a:gd name="T19" fmla="*/ 0 h 34"/>
                <a:gd name="T20" fmla="*/ 40 w 4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40" h="34">
                  <a:moveTo>
                    <a:pt x="0" y="0"/>
                  </a:moveTo>
                  <a:lnTo>
                    <a:pt x="0" y="34"/>
                  </a:lnTo>
                  <a:lnTo>
                    <a:pt x="40" y="34"/>
                  </a:lnTo>
                  <a:lnTo>
                    <a:pt x="38" y="2"/>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7" name="Freeform 328"/>
            <p:cNvSpPr>
              <a:spLocks/>
            </p:cNvSpPr>
            <p:nvPr/>
          </p:nvSpPr>
          <p:spPr bwMode="auto">
            <a:xfrm>
              <a:off x="4281488" y="3318123"/>
              <a:ext cx="28575" cy="20637"/>
            </a:xfrm>
            <a:custGeom>
              <a:avLst/>
              <a:gdLst>
                <a:gd name="T0" fmla="*/ 0 w 18"/>
                <a:gd name="T1" fmla="*/ 0 h 13"/>
                <a:gd name="T2" fmla="*/ 0 w 18"/>
                <a:gd name="T3" fmla="*/ 2147483647 h 13"/>
                <a:gd name="T4" fmla="*/ 2147483647 w 18"/>
                <a:gd name="T5" fmla="*/ 2147483647 h 13"/>
                <a:gd name="T6" fmla="*/ 2147483647 w 18"/>
                <a:gd name="T7" fmla="*/ 0 h 13"/>
                <a:gd name="T8" fmla="*/ 0 w 18"/>
                <a:gd name="T9" fmla="*/ 0 h 13"/>
                <a:gd name="T10" fmla="*/ 0 w 18"/>
                <a:gd name="T11" fmla="*/ 0 h 13"/>
                <a:gd name="T12" fmla="*/ 0 60000 65536"/>
                <a:gd name="T13" fmla="*/ 0 60000 65536"/>
                <a:gd name="T14" fmla="*/ 0 60000 65536"/>
                <a:gd name="T15" fmla="*/ 0 60000 65536"/>
                <a:gd name="T16" fmla="*/ 0 60000 65536"/>
                <a:gd name="T17" fmla="*/ 0 60000 65536"/>
                <a:gd name="T18" fmla="*/ 0 w 18"/>
                <a:gd name="T19" fmla="*/ 0 h 13"/>
                <a:gd name="T20" fmla="*/ 18 w 1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8" h="13">
                  <a:moveTo>
                    <a:pt x="0" y="0"/>
                  </a:moveTo>
                  <a:lnTo>
                    <a:pt x="0" y="11"/>
                  </a:lnTo>
                  <a:lnTo>
                    <a:pt x="18" y="13"/>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8" name="Freeform 329"/>
            <p:cNvSpPr>
              <a:spLocks/>
            </p:cNvSpPr>
            <p:nvPr/>
          </p:nvSpPr>
          <p:spPr bwMode="auto">
            <a:xfrm>
              <a:off x="3560763" y="3449886"/>
              <a:ext cx="60325" cy="50800"/>
            </a:xfrm>
            <a:custGeom>
              <a:avLst/>
              <a:gdLst>
                <a:gd name="T0" fmla="*/ 0 w 38"/>
                <a:gd name="T1" fmla="*/ 0 h 32"/>
                <a:gd name="T2" fmla="*/ 0 w 38"/>
                <a:gd name="T3" fmla="*/ 2147483647 h 32"/>
                <a:gd name="T4" fmla="*/ 2147483647 w 38"/>
                <a:gd name="T5" fmla="*/ 2147483647 h 32"/>
                <a:gd name="T6" fmla="*/ 2147483647 w 38"/>
                <a:gd name="T7" fmla="*/ 0 h 32"/>
                <a:gd name="T8" fmla="*/ 0 w 38"/>
                <a:gd name="T9" fmla="*/ 0 h 32"/>
                <a:gd name="T10" fmla="*/ 0 w 38"/>
                <a:gd name="T11" fmla="*/ 0 h 32"/>
                <a:gd name="T12" fmla="*/ 0 60000 65536"/>
                <a:gd name="T13" fmla="*/ 0 60000 65536"/>
                <a:gd name="T14" fmla="*/ 0 60000 65536"/>
                <a:gd name="T15" fmla="*/ 0 60000 65536"/>
                <a:gd name="T16" fmla="*/ 0 60000 65536"/>
                <a:gd name="T17" fmla="*/ 0 60000 65536"/>
                <a:gd name="T18" fmla="*/ 0 w 38"/>
                <a:gd name="T19" fmla="*/ 0 h 32"/>
                <a:gd name="T20" fmla="*/ 38 w 38"/>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8" h="32">
                  <a:moveTo>
                    <a:pt x="0" y="0"/>
                  </a:moveTo>
                  <a:lnTo>
                    <a:pt x="0" y="32"/>
                  </a:lnTo>
                  <a:lnTo>
                    <a:pt x="38" y="32"/>
                  </a:lnTo>
                  <a:lnTo>
                    <a:pt x="38"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799" name="Freeform 330"/>
            <p:cNvSpPr>
              <a:spLocks/>
            </p:cNvSpPr>
            <p:nvPr/>
          </p:nvSpPr>
          <p:spPr bwMode="auto">
            <a:xfrm>
              <a:off x="3575050" y="3464173"/>
              <a:ext cx="28575" cy="17462"/>
            </a:xfrm>
            <a:custGeom>
              <a:avLst/>
              <a:gdLst>
                <a:gd name="T0" fmla="*/ 0 w 18"/>
                <a:gd name="T1" fmla="*/ 0 h 11"/>
                <a:gd name="T2" fmla="*/ 0 w 18"/>
                <a:gd name="T3" fmla="*/ 2147483647 h 11"/>
                <a:gd name="T4" fmla="*/ 2147483647 w 18"/>
                <a:gd name="T5" fmla="*/ 2147483647 h 11"/>
                <a:gd name="T6" fmla="*/ 2147483647 w 18"/>
                <a:gd name="T7" fmla="*/ 0 h 11"/>
                <a:gd name="T8" fmla="*/ 0 w 18"/>
                <a:gd name="T9" fmla="*/ 0 h 11"/>
                <a:gd name="T10" fmla="*/ 0 w 18"/>
                <a:gd name="T11" fmla="*/ 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0"/>
                  </a:moveTo>
                  <a:lnTo>
                    <a:pt x="0" y="11"/>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0" name="Freeform 331"/>
            <p:cNvSpPr>
              <a:spLocks/>
            </p:cNvSpPr>
            <p:nvPr/>
          </p:nvSpPr>
          <p:spPr bwMode="auto">
            <a:xfrm>
              <a:off x="3735388" y="3449886"/>
              <a:ext cx="63500" cy="50800"/>
            </a:xfrm>
            <a:custGeom>
              <a:avLst/>
              <a:gdLst>
                <a:gd name="T0" fmla="*/ 2147483647 w 40"/>
                <a:gd name="T1" fmla="*/ 0 h 32"/>
                <a:gd name="T2" fmla="*/ 0 w 40"/>
                <a:gd name="T3" fmla="*/ 2147483647 h 32"/>
                <a:gd name="T4" fmla="*/ 2147483647 w 40"/>
                <a:gd name="T5" fmla="*/ 2147483647 h 32"/>
                <a:gd name="T6" fmla="*/ 2147483647 w 40"/>
                <a:gd name="T7" fmla="*/ 0 h 32"/>
                <a:gd name="T8" fmla="*/ 2147483647 w 40"/>
                <a:gd name="T9" fmla="*/ 0 h 32"/>
                <a:gd name="T10" fmla="*/ 2147483647 w 40"/>
                <a:gd name="T11" fmla="*/ 0 h 32"/>
                <a:gd name="T12" fmla="*/ 0 60000 65536"/>
                <a:gd name="T13" fmla="*/ 0 60000 65536"/>
                <a:gd name="T14" fmla="*/ 0 60000 65536"/>
                <a:gd name="T15" fmla="*/ 0 60000 65536"/>
                <a:gd name="T16" fmla="*/ 0 60000 65536"/>
                <a:gd name="T17" fmla="*/ 0 60000 65536"/>
                <a:gd name="T18" fmla="*/ 0 w 40"/>
                <a:gd name="T19" fmla="*/ 0 h 32"/>
                <a:gd name="T20" fmla="*/ 40 w 4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0" h="32">
                  <a:moveTo>
                    <a:pt x="2" y="0"/>
                  </a:moveTo>
                  <a:lnTo>
                    <a:pt x="0" y="32"/>
                  </a:lnTo>
                  <a:lnTo>
                    <a:pt x="40" y="32"/>
                  </a:lnTo>
                  <a:lnTo>
                    <a:pt x="38" y="0"/>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1" name="Freeform 332"/>
            <p:cNvSpPr>
              <a:spLocks/>
            </p:cNvSpPr>
            <p:nvPr/>
          </p:nvSpPr>
          <p:spPr bwMode="auto">
            <a:xfrm>
              <a:off x="3756025" y="3467348"/>
              <a:ext cx="25400" cy="19050"/>
            </a:xfrm>
            <a:custGeom>
              <a:avLst/>
              <a:gdLst>
                <a:gd name="T0" fmla="*/ 0 w 16"/>
                <a:gd name="T1" fmla="*/ 0 h 12"/>
                <a:gd name="T2" fmla="*/ 0 w 16"/>
                <a:gd name="T3" fmla="*/ 2147483647 h 12"/>
                <a:gd name="T4" fmla="*/ 2147483647 w 16"/>
                <a:gd name="T5" fmla="*/ 2147483647 h 12"/>
                <a:gd name="T6" fmla="*/ 2147483647 w 16"/>
                <a:gd name="T7" fmla="*/ 0 h 12"/>
                <a:gd name="T8" fmla="*/ 0 w 16"/>
                <a:gd name="T9" fmla="*/ 0 h 12"/>
                <a:gd name="T10" fmla="*/ 0 w 16"/>
                <a:gd name="T11" fmla="*/ 0 h 12"/>
                <a:gd name="T12" fmla="*/ 0 60000 65536"/>
                <a:gd name="T13" fmla="*/ 0 60000 65536"/>
                <a:gd name="T14" fmla="*/ 0 60000 65536"/>
                <a:gd name="T15" fmla="*/ 0 60000 65536"/>
                <a:gd name="T16" fmla="*/ 0 60000 65536"/>
                <a:gd name="T17" fmla="*/ 0 60000 65536"/>
                <a:gd name="T18" fmla="*/ 0 w 16"/>
                <a:gd name="T19" fmla="*/ 0 h 12"/>
                <a:gd name="T20" fmla="*/ 16 w 1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6" h="12">
                  <a:moveTo>
                    <a:pt x="0" y="0"/>
                  </a:moveTo>
                  <a:lnTo>
                    <a:pt x="0" y="12"/>
                  </a:lnTo>
                  <a:lnTo>
                    <a:pt x="16" y="12"/>
                  </a:lnTo>
                  <a:lnTo>
                    <a:pt x="16"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2" name="Freeform 333"/>
            <p:cNvSpPr>
              <a:spLocks/>
            </p:cNvSpPr>
            <p:nvPr/>
          </p:nvSpPr>
          <p:spPr bwMode="auto">
            <a:xfrm>
              <a:off x="3916363" y="3453061"/>
              <a:ext cx="61912" cy="50800"/>
            </a:xfrm>
            <a:custGeom>
              <a:avLst/>
              <a:gdLst>
                <a:gd name="T0" fmla="*/ 0 w 39"/>
                <a:gd name="T1" fmla="*/ 0 h 32"/>
                <a:gd name="T2" fmla="*/ 0 w 39"/>
                <a:gd name="T3" fmla="*/ 2147483647 h 32"/>
                <a:gd name="T4" fmla="*/ 2147483647 w 39"/>
                <a:gd name="T5" fmla="*/ 2147483647 h 32"/>
                <a:gd name="T6" fmla="*/ 2147483647 w 39"/>
                <a:gd name="T7" fmla="*/ 0 h 32"/>
                <a:gd name="T8" fmla="*/ 0 w 39"/>
                <a:gd name="T9" fmla="*/ 0 h 32"/>
                <a:gd name="T10" fmla="*/ 0 w 39"/>
                <a:gd name="T11" fmla="*/ 0 h 32"/>
                <a:gd name="T12" fmla="*/ 0 60000 65536"/>
                <a:gd name="T13" fmla="*/ 0 60000 65536"/>
                <a:gd name="T14" fmla="*/ 0 60000 65536"/>
                <a:gd name="T15" fmla="*/ 0 60000 65536"/>
                <a:gd name="T16" fmla="*/ 0 60000 65536"/>
                <a:gd name="T17" fmla="*/ 0 60000 65536"/>
                <a:gd name="T18" fmla="*/ 0 w 39"/>
                <a:gd name="T19" fmla="*/ 0 h 32"/>
                <a:gd name="T20" fmla="*/ 39 w 39"/>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9" h="32">
                  <a:moveTo>
                    <a:pt x="0" y="0"/>
                  </a:moveTo>
                  <a:lnTo>
                    <a:pt x="0" y="32"/>
                  </a:lnTo>
                  <a:lnTo>
                    <a:pt x="39" y="32"/>
                  </a:lnTo>
                  <a:lnTo>
                    <a:pt x="36"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3" name="Freeform 334"/>
            <p:cNvSpPr>
              <a:spLocks/>
            </p:cNvSpPr>
            <p:nvPr/>
          </p:nvSpPr>
          <p:spPr bwMode="auto">
            <a:xfrm>
              <a:off x="3930650" y="3472111"/>
              <a:ext cx="28575" cy="14287"/>
            </a:xfrm>
            <a:custGeom>
              <a:avLst/>
              <a:gdLst>
                <a:gd name="T0" fmla="*/ 0 w 18"/>
                <a:gd name="T1" fmla="*/ 0 h 9"/>
                <a:gd name="T2" fmla="*/ 0 w 18"/>
                <a:gd name="T3" fmla="*/ 2147483647 h 9"/>
                <a:gd name="T4" fmla="*/ 2147483647 w 18"/>
                <a:gd name="T5" fmla="*/ 2147483647 h 9"/>
                <a:gd name="T6" fmla="*/ 2147483647 w 18"/>
                <a:gd name="T7" fmla="*/ 0 h 9"/>
                <a:gd name="T8" fmla="*/ 0 w 18"/>
                <a:gd name="T9" fmla="*/ 0 h 9"/>
                <a:gd name="T10" fmla="*/ 0 w 18"/>
                <a:gd name="T11" fmla="*/ 0 h 9"/>
                <a:gd name="T12" fmla="*/ 0 60000 65536"/>
                <a:gd name="T13" fmla="*/ 0 60000 65536"/>
                <a:gd name="T14" fmla="*/ 0 60000 65536"/>
                <a:gd name="T15" fmla="*/ 0 60000 65536"/>
                <a:gd name="T16" fmla="*/ 0 60000 65536"/>
                <a:gd name="T17" fmla="*/ 0 60000 65536"/>
                <a:gd name="T18" fmla="*/ 0 w 18"/>
                <a:gd name="T19" fmla="*/ 0 h 9"/>
                <a:gd name="T20" fmla="*/ 18 w 18"/>
                <a:gd name="T21" fmla="*/ 9 h 9"/>
              </a:gdLst>
              <a:ahLst/>
              <a:cxnLst>
                <a:cxn ang="T12">
                  <a:pos x="T0" y="T1"/>
                </a:cxn>
                <a:cxn ang="T13">
                  <a:pos x="T2" y="T3"/>
                </a:cxn>
                <a:cxn ang="T14">
                  <a:pos x="T4" y="T5"/>
                </a:cxn>
                <a:cxn ang="T15">
                  <a:pos x="T6" y="T7"/>
                </a:cxn>
                <a:cxn ang="T16">
                  <a:pos x="T8" y="T9"/>
                </a:cxn>
                <a:cxn ang="T17">
                  <a:pos x="T10" y="T11"/>
                </a:cxn>
              </a:cxnLst>
              <a:rect l="T18" t="T19" r="T20" b="T21"/>
              <a:pathLst>
                <a:path w="18" h="9">
                  <a:moveTo>
                    <a:pt x="0" y="0"/>
                  </a:moveTo>
                  <a:lnTo>
                    <a:pt x="0" y="9"/>
                  </a:lnTo>
                  <a:lnTo>
                    <a:pt x="18" y="9"/>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4" name="Freeform 335"/>
            <p:cNvSpPr>
              <a:spLocks/>
            </p:cNvSpPr>
            <p:nvPr/>
          </p:nvSpPr>
          <p:spPr bwMode="auto">
            <a:xfrm>
              <a:off x="4090988" y="3457823"/>
              <a:ext cx="65087" cy="49212"/>
            </a:xfrm>
            <a:custGeom>
              <a:avLst/>
              <a:gdLst>
                <a:gd name="T0" fmla="*/ 2147483647 w 41"/>
                <a:gd name="T1" fmla="*/ 0 h 31"/>
                <a:gd name="T2" fmla="*/ 0 w 41"/>
                <a:gd name="T3" fmla="*/ 2147483647 h 31"/>
                <a:gd name="T4" fmla="*/ 2147483647 w 41"/>
                <a:gd name="T5" fmla="*/ 2147483647 h 31"/>
                <a:gd name="T6" fmla="*/ 2147483647 w 41"/>
                <a:gd name="T7" fmla="*/ 0 h 31"/>
                <a:gd name="T8" fmla="*/ 2147483647 w 41"/>
                <a:gd name="T9" fmla="*/ 0 h 31"/>
                <a:gd name="T10" fmla="*/ 2147483647 w 41"/>
                <a:gd name="T11" fmla="*/ 0 h 31"/>
                <a:gd name="T12" fmla="*/ 0 60000 65536"/>
                <a:gd name="T13" fmla="*/ 0 60000 65536"/>
                <a:gd name="T14" fmla="*/ 0 60000 65536"/>
                <a:gd name="T15" fmla="*/ 0 60000 65536"/>
                <a:gd name="T16" fmla="*/ 0 60000 65536"/>
                <a:gd name="T17" fmla="*/ 0 60000 65536"/>
                <a:gd name="T18" fmla="*/ 0 w 41"/>
                <a:gd name="T19" fmla="*/ 0 h 31"/>
                <a:gd name="T20" fmla="*/ 41 w 41"/>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41" h="31">
                  <a:moveTo>
                    <a:pt x="3" y="0"/>
                  </a:moveTo>
                  <a:lnTo>
                    <a:pt x="0" y="31"/>
                  </a:lnTo>
                  <a:lnTo>
                    <a:pt x="41" y="31"/>
                  </a:lnTo>
                  <a:lnTo>
                    <a:pt x="41" y="0"/>
                  </a:lnTo>
                  <a:lnTo>
                    <a:pt x="3"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5" name="Freeform 336"/>
            <p:cNvSpPr>
              <a:spLocks/>
            </p:cNvSpPr>
            <p:nvPr/>
          </p:nvSpPr>
          <p:spPr bwMode="auto">
            <a:xfrm>
              <a:off x="4110038" y="3472111"/>
              <a:ext cx="28575" cy="17462"/>
            </a:xfrm>
            <a:custGeom>
              <a:avLst/>
              <a:gdLst>
                <a:gd name="T0" fmla="*/ 0 w 18"/>
                <a:gd name="T1" fmla="*/ 0 h 11"/>
                <a:gd name="T2" fmla="*/ 0 w 18"/>
                <a:gd name="T3" fmla="*/ 2147483647 h 11"/>
                <a:gd name="T4" fmla="*/ 2147483647 w 18"/>
                <a:gd name="T5" fmla="*/ 2147483647 h 11"/>
                <a:gd name="T6" fmla="*/ 2147483647 w 18"/>
                <a:gd name="T7" fmla="*/ 0 h 11"/>
                <a:gd name="T8" fmla="*/ 0 w 18"/>
                <a:gd name="T9" fmla="*/ 0 h 11"/>
                <a:gd name="T10" fmla="*/ 0 w 18"/>
                <a:gd name="T11" fmla="*/ 0 h 11"/>
                <a:gd name="T12" fmla="*/ 0 60000 65536"/>
                <a:gd name="T13" fmla="*/ 0 60000 65536"/>
                <a:gd name="T14" fmla="*/ 0 60000 65536"/>
                <a:gd name="T15" fmla="*/ 0 60000 65536"/>
                <a:gd name="T16" fmla="*/ 0 60000 65536"/>
                <a:gd name="T17" fmla="*/ 0 60000 65536"/>
                <a:gd name="T18" fmla="*/ 0 w 18"/>
                <a:gd name="T19" fmla="*/ 0 h 11"/>
                <a:gd name="T20" fmla="*/ 18 w 18"/>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 h="11">
                  <a:moveTo>
                    <a:pt x="0" y="0"/>
                  </a:moveTo>
                  <a:lnTo>
                    <a:pt x="0" y="11"/>
                  </a:lnTo>
                  <a:lnTo>
                    <a:pt x="18" y="11"/>
                  </a:lnTo>
                  <a:lnTo>
                    <a:pt x="18" y="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6" name="Freeform 337"/>
            <p:cNvSpPr>
              <a:spLocks/>
            </p:cNvSpPr>
            <p:nvPr/>
          </p:nvSpPr>
          <p:spPr bwMode="auto">
            <a:xfrm>
              <a:off x="4270375" y="3457823"/>
              <a:ext cx="63500" cy="52387"/>
            </a:xfrm>
            <a:custGeom>
              <a:avLst/>
              <a:gdLst>
                <a:gd name="T0" fmla="*/ 2147483647 w 40"/>
                <a:gd name="T1" fmla="*/ 0 h 33"/>
                <a:gd name="T2" fmla="*/ 0 w 40"/>
                <a:gd name="T3" fmla="*/ 2147483647 h 33"/>
                <a:gd name="T4" fmla="*/ 2147483647 w 40"/>
                <a:gd name="T5" fmla="*/ 2147483647 h 33"/>
                <a:gd name="T6" fmla="*/ 2147483647 w 40"/>
                <a:gd name="T7" fmla="*/ 2147483647 h 33"/>
                <a:gd name="T8" fmla="*/ 2147483647 w 40"/>
                <a:gd name="T9" fmla="*/ 0 h 33"/>
                <a:gd name="T10" fmla="*/ 2147483647 w 40"/>
                <a:gd name="T11" fmla="*/ 0 h 33"/>
                <a:gd name="T12" fmla="*/ 0 60000 65536"/>
                <a:gd name="T13" fmla="*/ 0 60000 65536"/>
                <a:gd name="T14" fmla="*/ 0 60000 65536"/>
                <a:gd name="T15" fmla="*/ 0 60000 65536"/>
                <a:gd name="T16" fmla="*/ 0 60000 65536"/>
                <a:gd name="T17" fmla="*/ 0 60000 65536"/>
                <a:gd name="T18" fmla="*/ 0 w 40"/>
                <a:gd name="T19" fmla="*/ 0 h 33"/>
                <a:gd name="T20" fmla="*/ 40 w 4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0" h="33">
                  <a:moveTo>
                    <a:pt x="2" y="0"/>
                  </a:moveTo>
                  <a:lnTo>
                    <a:pt x="0" y="33"/>
                  </a:lnTo>
                  <a:lnTo>
                    <a:pt x="40" y="33"/>
                  </a:lnTo>
                  <a:lnTo>
                    <a:pt x="38" y="2"/>
                  </a:lnTo>
                  <a:lnTo>
                    <a:pt x="2"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7" name="Freeform 338"/>
            <p:cNvSpPr>
              <a:spLocks/>
            </p:cNvSpPr>
            <p:nvPr/>
          </p:nvSpPr>
          <p:spPr bwMode="auto">
            <a:xfrm>
              <a:off x="4284663" y="3472111"/>
              <a:ext cx="31750" cy="20637"/>
            </a:xfrm>
            <a:custGeom>
              <a:avLst/>
              <a:gdLst>
                <a:gd name="T0" fmla="*/ 2147483647 w 20"/>
                <a:gd name="T1" fmla="*/ 0 h 13"/>
                <a:gd name="T2" fmla="*/ 0 w 20"/>
                <a:gd name="T3" fmla="*/ 2147483647 h 13"/>
                <a:gd name="T4" fmla="*/ 2147483647 w 20"/>
                <a:gd name="T5" fmla="*/ 2147483647 h 13"/>
                <a:gd name="T6" fmla="*/ 2147483647 w 20"/>
                <a:gd name="T7" fmla="*/ 0 h 13"/>
                <a:gd name="T8" fmla="*/ 2147483647 w 20"/>
                <a:gd name="T9" fmla="*/ 0 h 13"/>
                <a:gd name="T10" fmla="*/ 2147483647 w 20"/>
                <a:gd name="T11" fmla="*/ 0 h 13"/>
                <a:gd name="T12" fmla="*/ 0 60000 65536"/>
                <a:gd name="T13" fmla="*/ 0 60000 65536"/>
                <a:gd name="T14" fmla="*/ 0 60000 65536"/>
                <a:gd name="T15" fmla="*/ 0 60000 65536"/>
                <a:gd name="T16" fmla="*/ 0 60000 65536"/>
                <a:gd name="T17" fmla="*/ 0 60000 65536"/>
                <a:gd name="T18" fmla="*/ 0 w 20"/>
                <a:gd name="T19" fmla="*/ 0 h 13"/>
                <a:gd name="T20" fmla="*/ 20 w 2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20" h="13">
                  <a:moveTo>
                    <a:pt x="2" y="0"/>
                  </a:moveTo>
                  <a:lnTo>
                    <a:pt x="0" y="11"/>
                  </a:lnTo>
                  <a:lnTo>
                    <a:pt x="20" y="13"/>
                  </a:lnTo>
                  <a:lnTo>
                    <a:pt x="20" y="0"/>
                  </a:lnTo>
                  <a:lnTo>
                    <a:pt x="2"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8" name="Freeform 339"/>
            <p:cNvSpPr>
              <a:spLocks/>
            </p:cNvSpPr>
            <p:nvPr/>
          </p:nvSpPr>
          <p:spPr bwMode="auto">
            <a:xfrm>
              <a:off x="1922463" y="3367336"/>
              <a:ext cx="88900" cy="42862"/>
            </a:xfrm>
            <a:custGeom>
              <a:avLst/>
              <a:gdLst>
                <a:gd name="T0" fmla="*/ 0 w 56"/>
                <a:gd name="T1" fmla="*/ 2147483647 h 27"/>
                <a:gd name="T2" fmla="*/ 2147483647 w 56"/>
                <a:gd name="T3" fmla="*/ 2147483647 h 27"/>
                <a:gd name="T4" fmla="*/ 2147483647 w 56"/>
                <a:gd name="T5" fmla="*/ 2147483647 h 27"/>
                <a:gd name="T6" fmla="*/ 2147483647 w 56"/>
                <a:gd name="T7" fmla="*/ 0 h 27"/>
                <a:gd name="T8" fmla="*/ 0 w 56"/>
                <a:gd name="T9" fmla="*/ 2147483647 h 27"/>
                <a:gd name="T10" fmla="*/ 0 w 56"/>
                <a:gd name="T11" fmla="*/ 2147483647 h 27"/>
                <a:gd name="T12" fmla="*/ 0 60000 65536"/>
                <a:gd name="T13" fmla="*/ 0 60000 65536"/>
                <a:gd name="T14" fmla="*/ 0 60000 65536"/>
                <a:gd name="T15" fmla="*/ 0 60000 65536"/>
                <a:gd name="T16" fmla="*/ 0 60000 65536"/>
                <a:gd name="T17" fmla="*/ 0 60000 65536"/>
                <a:gd name="T18" fmla="*/ 0 w 56"/>
                <a:gd name="T19" fmla="*/ 0 h 27"/>
                <a:gd name="T20" fmla="*/ 56 w 5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6" h="27">
                  <a:moveTo>
                    <a:pt x="0" y="3"/>
                  </a:moveTo>
                  <a:lnTo>
                    <a:pt x="2" y="27"/>
                  </a:lnTo>
                  <a:lnTo>
                    <a:pt x="56" y="23"/>
                  </a:lnTo>
                  <a:lnTo>
                    <a:pt x="54" y="0"/>
                  </a:lnTo>
                  <a:lnTo>
                    <a:pt x="0" y="3"/>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09" name="Freeform 340"/>
            <p:cNvSpPr>
              <a:spLocks/>
            </p:cNvSpPr>
            <p:nvPr/>
          </p:nvSpPr>
          <p:spPr bwMode="auto">
            <a:xfrm>
              <a:off x="1939925" y="3381623"/>
              <a:ext cx="57150" cy="14287"/>
            </a:xfrm>
            <a:custGeom>
              <a:avLst/>
              <a:gdLst>
                <a:gd name="T0" fmla="*/ 0 w 36"/>
                <a:gd name="T1" fmla="*/ 2147483647 h 9"/>
                <a:gd name="T2" fmla="*/ 2147483647 w 36"/>
                <a:gd name="T3" fmla="*/ 2147483647 h 9"/>
                <a:gd name="T4" fmla="*/ 2147483647 w 36"/>
                <a:gd name="T5" fmla="*/ 2147483647 h 9"/>
                <a:gd name="T6" fmla="*/ 2147483647 w 36"/>
                <a:gd name="T7" fmla="*/ 0 h 9"/>
                <a:gd name="T8" fmla="*/ 0 w 36"/>
                <a:gd name="T9" fmla="*/ 2147483647 h 9"/>
                <a:gd name="T10" fmla="*/ 0 w 36"/>
                <a:gd name="T11" fmla="*/ 2147483647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3"/>
                  </a:moveTo>
                  <a:lnTo>
                    <a:pt x="3" y="9"/>
                  </a:lnTo>
                  <a:lnTo>
                    <a:pt x="36" y="5"/>
                  </a:lnTo>
                  <a:lnTo>
                    <a:pt x="36" y="0"/>
                  </a:lnTo>
                  <a:lnTo>
                    <a:pt x="0" y="3"/>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10" name="Freeform 341"/>
            <p:cNvSpPr>
              <a:spLocks/>
            </p:cNvSpPr>
            <p:nvPr/>
          </p:nvSpPr>
          <p:spPr bwMode="auto">
            <a:xfrm>
              <a:off x="1922463" y="3503861"/>
              <a:ext cx="88900" cy="46037"/>
            </a:xfrm>
            <a:custGeom>
              <a:avLst/>
              <a:gdLst>
                <a:gd name="T0" fmla="*/ 0 w 56"/>
                <a:gd name="T1" fmla="*/ 2147483647 h 29"/>
                <a:gd name="T2" fmla="*/ 2147483647 w 56"/>
                <a:gd name="T3" fmla="*/ 2147483647 h 29"/>
                <a:gd name="T4" fmla="*/ 2147483647 w 56"/>
                <a:gd name="T5" fmla="*/ 2147483647 h 29"/>
                <a:gd name="T6" fmla="*/ 2147483647 w 56"/>
                <a:gd name="T7" fmla="*/ 0 h 29"/>
                <a:gd name="T8" fmla="*/ 0 w 56"/>
                <a:gd name="T9" fmla="*/ 2147483647 h 29"/>
                <a:gd name="T10" fmla="*/ 0 w 56"/>
                <a:gd name="T11" fmla="*/ 2147483647 h 29"/>
                <a:gd name="T12" fmla="*/ 0 60000 65536"/>
                <a:gd name="T13" fmla="*/ 0 60000 65536"/>
                <a:gd name="T14" fmla="*/ 0 60000 65536"/>
                <a:gd name="T15" fmla="*/ 0 60000 65536"/>
                <a:gd name="T16" fmla="*/ 0 60000 65536"/>
                <a:gd name="T17" fmla="*/ 0 60000 65536"/>
                <a:gd name="T18" fmla="*/ 0 w 56"/>
                <a:gd name="T19" fmla="*/ 0 h 29"/>
                <a:gd name="T20" fmla="*/ 56 w 56"/>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6" h="29">
                  <a:moveTo>
                    <a:pt x="0" y="4"/>
                  </a:moveTo>
                  <a:lnTo>
                    <a:pt x="2" y="29"/>
                  </a:lnTo>
                  <a:lnTo>
                    <a:pt x="56" y="22"/>
                  </a:lnTo>
                  <a:lnTo>
                    <a:pt x="54" y="0"/>
                  </a:lnTo>
                  <a:lnTo>
                    <a:pt x="0" y="4"/>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811" name="Freeform 342"/>
            <p:cNvSpPr>
              <a:spLocks/>
            </p:cNvSpPr>
            <p:nvPr/>
          </p:nvSpPr>
          <p:spPr bwMode="auto">
            <a:xfrm>
              <a:off x="1939925" y="3521323"/>
              <a:ext cx="57150" cy="14287"/>
            </a:xfrm>
            <a:custGeom>
              <a:avLst/>
              <a:gdLst>
                <a:gd name="T0" fmla="*/ 0 w 36"/>
                <a:gd name="T1" fmla="*/ 0 h 9"/>
                <a:gd name="T2" fmla="*/ 0 w 36"/>
                <a:gd name="T3" fmla="*/ 2147483647 h 9"/>
                <a:gd name="T4" fmla="*/ 2147483647 w 36"/>
                <a:gd name="T5" fmla="*/ 2147483647 h 9"/>
                <a:gd name="T6" fmla="*/ 2147483647 w 36"/>
                <a:gd name="T7" fmla="*/ 0 h 9"/>
                <a:gd name="T8" fmla="*/ 0 w 36"/>
                <a:gd name="T9" fmla="*/ 0 h 9"/>
                <a:gd name="T10" fmla="*/ 0 w 36"/>
                <a:gd name="T11" fmla="*/ 0 h 9"/>
                <a:gd name="T12" fmla="*/ 0 60000 65536"/>
                <a:gd name="T13" fmla="*/ 0 60000 65536"/>
                <a:gd name="T14" fmla="*/ 0 60000 65536"/>
                <a:gd name="T15" fmla="*/ 0 60000 65536"/>
                <a:gd name="T16" fmla="*/ 0 60000 65536"/>
                <a:gd name="T17" fmla="*/ 0 60000 65536"/>
                <a:gd name="T18" fmla="*/ 0 w 36"/>
                <a:gd name="T19" fmla="*/ 0 h 9"/>
                <a:gd name="T20" fmla="*/ 36 w 36"/>
                <a:gd name="T21" fmla="*/ 9 h 9"/>
              </a:gdLst>
              <a:ahLst/>
              <a:cxnLst>
                <a:cxn ang="T12">
                  <a:pos x="T0" y="T1"/>
                </a:cxn>
                <a:cxn ang="T13">
                  <a:pos x="T2" y="T3"/>
                </a:cxn>
                <a:cxn ang="T14">
                  <a:pos x="T4" y="T5"/>
                </a:cxn>
                <a:cxn ang="T15">
                  <a:pos x="T6" y="T7"/>
                </a:cxn>
                <a:cxn ang="T16">
                  <a:pos x="T8" y="T9"/>
                </a:cxn>
                <a:cxn ang="T17">
                  <a:pos x="T10" y="T11"/>
                </a:cxn>
              </a:cxnLst>
              <a:rect l="T18" t="T19" r="T20" b="T21"/>
              <a:pathLst>
                <a:path w="36" h="9">
                  <a:moveTo>
                    <a:pt x="0" y="0"/>
                  </a:moveTo>
                  <a:lnTo>
                    <a:pt x="0" y="9"/>
                  </a:lnTo>
                  <a:lnTo>
                    <a:pt x="36" y="5"/>
                  </a:lnTo>
                  <a:lnTo>
                    <a:pt x="36" y="0"/>
                  </a:lnTo>
                  <a:lnTo>
                    <a:pt x="0" y="0"/>
                  </a:lnTo>
                  <a:close/>
                </a:path>
              </a:pathLst>
            </a:custGeom>
            <a:solidFill>
              <a:srgbClr val="CC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912" name="Ellipse 911"/>
          <p:cNvSpPr/>
          <p:nvPr/>
        </p:nvSpPr>
        <p:spPr>
          <a:xfrm>
            <a:off x="-541338" y="5303838"/>
            <a:ext cx="10226676" cy="3373437"/>
          </a:xfrm>
          <a:prstGeom prst="ellipse">
            <a:avLst/>
          </a:prstGeom>
          <a:solidFill>
            <a:srgbClr val="3B999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nvGrpSpPr>
          <p:cNvPr id="26634" name="Groupe 1329"/>
          <p:cNvGrpSpPr>
            <a:grpSpLocks/>
          </p:cNvGrpSpPr>
          <p:nvPr/>
        </p:nvGrpSpPr>
        <p:grpSpPr bwMode="auto">
          <a:xfrm>
            <a:off x="6110288" y="1819275"/>
            <a:ext cx="2925762" cy="1357313"/>
            <a:chOff x="4450126" y="188289"/>
            <a:chExt cx="2150917" cy="1235999"/>
          </a:xfrm>
        </p:grpSpPr>
        <p:sp>
          <p:nvSpPr>
            <p:cNvPr id="914" name="Cloud"/>
            <p:cNvSpPr>
              <a:spLocks noChangeAspect="1" noEditPoints="1" noChangeArrowheads="1"/>
            </p:cNvSpPr>
            <p:nvPr/>
          </p:nvSpPr>
          <p:spPr bwMode="auto">
            <a:xfrm>
              <a:off x="4450126" y="188289"/>
              <a:ext cx="1843977" cy="123599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solidFill>
                <a:schemeClr val="accent2">
                  <a:lumMod val="75000"/>
                </a:schemeClr>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fr-FR"/>
            </a:p>
          </p:txBody>
        </p:sp>
        <p:pic>
          <p:nvPicPr>
            <p:cNvPr id="26692" name="Picture 3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793" y="453229"/>
              <a:ext cx="76125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6" name="Cloud"/>
          <p:cNvSpPr>
            <a:spLocks noChangeAspect="1" noEditPoints="1" noChangeArrowheads="1"/>
          </p:cNvSpPr>
          <p:nvPr/>
        </p:nvSpPr>
        <p:spPr bwMode="auto">
          <a:xfrm rot="20379554" flipH="1">
            <a:off x="90488" y="1905000"/>
            <a:ext cx="2509837" cy="13573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solidFill>
              <a:schemeClr val="accent5">
                <a:lumMod val="75000"/>
              </a:schemeClr>
            </a:solidFill>
            <a:headEnd/>
            <a:tailEnd/>
          </a:ln>
        </p:spPr>
        <p:style>
          <a:lnRef idx="2">
            <a:schemeClr val="accent2"/>
          </a:lnRef>
          <a:fillRef idx="1">
            <a:schemeClr val="lt1"/>
          </a:fillRef>
          <a:effectRef idx="0">
            <a:schemeClr val="accent2"/>
          </a:effectRef>
          <a:fontRef idx="minor">
            <a:schemeClr val="dk1"/>
          </a:fontRef>
        </p:style>
        <p:txBody>
          <a:bodyPr/>
          <a:lstStyle/>
          <a:p>
            <a:pPr>
              <a:defRPr/>
            </a:pPr>
            <a:endParaRPr lang="fr-FR"/>
          </a:p>
        </p:txBody>
      </p:sp>
      <p:sp>
        <p:nvSpPr>
          <p:cNvPr id="917" name="Forme libre 916"/>
          <p:cNvSpPr/>
          <p:nvPr/>
        </p:nvSpPr>
        <p:spPr>
          <a:xfrm>
            <a:off x="-14288" y="5316538"/>
            <a:ext cx="9515476" cy="1209675"/>
          </a:xfrm>
          <a:custGeom>
            <a:avLst/>
            <a:gdLst>
              <a:gd name="connsiteX0" fmla="*/ 0 w 9515476"/>
              <a:gd name="connsiteY0" fmla="*/ 1153716 h 1496616"/>
              <a:gd name="connsiteX1" fmla="*/ 557213 w 9515476"/>
              <a:gd name="connsiteY1" fmla="*/ 796529 h 1496616"/>
              <a:gd name="connsiteX2" fmla="*/ 1285876 w 9515476"/>
              <a:gd name="connsiteY2" fmla="*/ 482204 h 1496616"/>
              <a:gd name="connsiteX3" fmla="*/ 2500313 w 9515476"/>
              <a:gd name="connsiteY3" fmla="*/ 182166 h 1496616"/>
              <a:gd name="connsiteX4" fmla="*/ 3829051 w 9515476"/>
              <a:gd name="connsiteY4" fmla="*/ 10716 h 1496616"/>
              <a:gd name="connsiteX5" fmla="*/ 5172076 w 9515476"/>
              <a:gd name="connsiteY5" fmla="*/ 25004 h 1496616"/>
              <a:gd name="connsiteX6" fmla="*/ 6015038 w 9515476"/>
              <a:gd name="connsiteY6" fmla="*/ 82154 h 1496616"/>
              <a:gd name="connsiteX7" fmla="*/ 7072313 w 9515476"/>
              <a:gd name="connsiteY7" fmla="*/ 253604 h 1496616"/>
              <a:gd name="connsiteX8" fmla="*/ 7858126 w 9515476"/>
              <a:gd name="connsiteY8" fmla="*/ 482204 h 1496616"/>
              <a:gd name="connsiteX9" fmla="*/ 8572501 w 9515476"/>
              <a:gd name="connsiteY9" fmla="*/ 767954 h 1496616"/>
              <a:gd name="connsiteX10" fmla="*/ 9001126 w 9515476"/>
              <a:gd name="connsiteY10" fmla="*/ 1039416 h 1496616"/>
              <a:gd name="connsiteX11" fmla="*/ 9286876 w 9515476"/>
              <a:gd name="connsiteY11" fmla="*/ 1239441 h 1496616"/>
              <a:gd name="connsiteX12" fmla="*/ 9515476 w 9515476"/>
              <a:gd name="connsiteY12" fmla="*/ 1496616 h 149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15476" h="1496616">
                <a:moveTo>
                  <a:pt x="0" y="1153716"/>
                </a:moveTo>
                <a:cubicBezTo>
                  <a:pt x="171450" y="1031082"/>
                  <a:pt x="342900" y="908448"/>
                  <a:pt x="557213" y="796529"/>
                </a:cubicBezTo>
                <a:cubicBezTo>
                  <a:pt x="771526" y="684610"/>
                  <a:pt x="962026" y="584598"/>
                  <a:pt x="1285876" y="482204"/>
                </a:cubicBezTo>
                <a:cubicBezTo>
                  <a:pt x="1609726" y="379810"/>
                  <a:pt x="2076451" y="260747"/>
                  <a:pt x="2500313" y="182166"/>
                </a:cubicBezTo>
                <a:cubicBezTo>
                  <a:pt x="2924175" y="103585"/>
                  <a:pt x="3383757" y="36910"/>
                  <a:pt x="3829051" y="10716"/>
                </a:cubicBezTo>
                <a:cubicBezTo>
                  <a:pt x="4274345" y="-15478"/>
                  <a:pt x="4807745" y="13098"/>
                  <a:pt x="5172076" y="25004"/>
                </a:cubicBezTo>
                <a:cubicBezTo>
                  <a:pt x="5536407" y="36910"/>
                  <a:pt x="5698332" y="44054"/>
                  <a:pt x="6015038" y="82154"/>
                </a:cubicBezTo>
                <a:cubicBezTo>
                  <a:pt x="6331744" y="120254"/>
                  <a:pt x="6765132" y="186929"/>
                  <a:pt x="7072313" y="253604"/>
                </a:cubicBezTo>
                <a:cubicBezTo>
                  <a:pt x="7379494" y="320279"/>
                  <a:pt x="7608095" y="396479"/>
                  <a:pt x="7858126" y="482204"/>
                </a:cubicBezTo>
                <a:cubicBezTo>
                  <a:pt x="8108157" y="567929"/>
                  <a:pt x="8382001" y="675085"/>
                  <a:pt x="8572501" y="767954"/>
                </a:cubicBezTo>
                <a:cubicBezTo>
                  <a:pt x="8763001" y="860823"/>
                  <a:pt x="8882063" y="960835"/>
                  <a:pt x="9001126" y="1039416"/>
                </a:cubicBezTo>
                <a:cubicBezTo>
                  <a:pt x="9120189" y="1117997"/>
                  <a:pt x="9201151" y="1163241"/>
                  <a:pt x="9286876" y="1239441"/>
                </a:cubicBezTo>
                <a:cubicBezTo>
                  <a:pt x="9372601" y="1315641"/>
                  <a:pt x="9444038" y="1406128"/>
                  <a:pt x="9515476" y="1496616"/>
                </a:cubicBezTo>
              </a:path>
            </a:pathLst>
          </a:custGeom>
          <a:no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effectLst>
                <a:outerShdw blurRad="75057" dist="38100" dir="5400000" sy="-20000" rotWithShape="0">
                  <a:prstClr val="black">
                    <a:alpha val="25000"/>
                  </a:prstClr>
                </a:outerShdw>
              </a:effectLst>
            </a:endParaRPr>
          </a:p>
        </p:txBody>
      </p:sp>
      <p:grpSp>
        <p:nvGrpSpPr>
          <p:cNvPr id="26637" name="Groupe 1342"/>
          <p:cNvGrpSpPr>
            <a:grpSpLocks/>
          </p:cNvGrpSpPr>
          <p:nvPr/>
        </p:nvGrpSpPr>
        <p:grpSpPr bwMode="auto">
          <a:xfrm rot="-242299">
            <a:off x="5472113" y="4770438"/>
            <a:ext cx="127000" cy="107950"/>
            <a:chOff x="3135313" y="3783013"/>
            <a:chExt cx="350837" cy="368300"/>
          </a:xfrm>
        </p:grpSpPr>
        <p:sp>
          <p:nvSpPr>
            <p:cNvPr id="26689" name="Freeform 359"/>
            <p:cNvSpPr>
              <a:spLocks/>
            </p:cNvSpPr>
            <p:nvPr/>
          </p:nvSpPr>
          <p:spPr bwMode="auto">
            <a:xfrm>
              <a:off x="3135313" y="3783013"/>
              <a:ext cx="350837" cy="368300"/>
            </a:xfrm>
            <a:custGeom>
              <a:avLst/>
              <a:gdLst>
                <a:gd name="T0" fmla="*/ 0 w 2211"/>
                <a:gd name="T1" fmla="*/ 2147483647 h 2317"/>
                <a:gd name="T2" fmla="*/ 2147483647 w 2211"/>
                <a:gd name="T3" fmla="*/ 2147483647 h 2317"/>
                <a:gd name="T4" fmla="*/ 2147483647 w 2211"/>
                <a:gd name="T5" fmla="*/ 0 h 2317"/>
                <a:gd name="T6" fmla="*/ 0 w 2211"/>
                <a:gd name="T7" fmla="*/ 0 h 2317"/>
                <a:gd name="T8" fmla="*/ 0 w 2211"/>
                <a:gd name="T9" fmla="*/ 2147483647 h 2317"/>
                <a:gd name="T10" fmla="*/ 0 w 2211"/>
                <a:gd name="T11" fmla="*/ 2147483647 h 2317"/>
                <a:gd name="T12" fmla="*/ 0 60000 65536"/>
                <a:gd name="T13" fmla="*/ 0 60000 65536"/>
                <a:gd name="T14" fmla="*/ 0 60000 65536"/>
                <a:gd name="T15" fmla="*/ 0 60000 65536"/>
                <a:gd name="T16" fmla="*/ 0 60000 65536"/>
                <a:gd name="T17" fmla="*/ 0 60000 65536"/>
                <a:gd name="T18" fmla="*/ 0 w 2211"/>
                <a:gd name="T19" fmla="*/ 0 h 2317"/>
                <a:gd name="T20" fmla="*/ 2211 w 2211"/>
                <a:gd name="T21" fmla="*/ 2317 h 2317"/>
              </a:gdLst>
              <a:ahLst/>
              <a:cxnLst>
                <a:cxn ang="T12">
                  <a:pos x="T0" y="T1"/>
                </a:cxn>
                <a:cxn ang="T13">
                  <a:pos x="T2" y="T3"/>
                </a:cxn>
                <a:cxn ang="T14">
                  <a:pos x="T4" y="T5"/>
                </a:cxn>
                <a:cxn ang="T15">
                  <a:pos x="T6" y="T7"/>
                </a:cxn>
                <a:cxn ang="T16">
                  <a:pos x="T8" y="T9"/>
                </a:cxn>
                <a:cxn ang="T17">
                  <a:pos x="T10" y="T11"/>
                </a:cxn>
              </a:cxnLst>
              <a:rect l="T18" t="T19" r="T20" b="T21"/>
              <a:pathLst>
                <a:path w="2211" h="2317">
                  <a:moveTo>
                    <a:pt x="0" y="2317"/>
                  </a:moveTo>
                  <a:lnTo>
                    <a:pt x="2211" y="2317"/>
                  </a:lnTo>
                  <a:lnTo>
                    <a:pt x="2211" y="0"/>
                  </a:lnTo>
                  <a:lnTo>
                    <a:pt x="0" y="0"/>
                  </a:lnTo>
                  <a:lnTo>
                    <a:pt x="0" y="2317"/>
                  </a:lnTo>
                  <a:close/>
                </a:path>
              </a:pathLst>
            </a:custGeom>
            <a:solidFill>
              <a:srgbClr val="174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90" name="Freeform 362"/>
            <p:cNvSpPr>
              <a:spLocks/>
            </p:cNvSpPr>
            <p:nvPr/>
          </p:nvSpPr>
          <p:spPr bwMode="auto">
            <a:xfrm>
              <a:off x="3208338" y="3835401"/>
              <a:ext cx="207962" cy="247650"/>
            </a:xfrm>
            <a:custGeom>
              <a:avLst/>
              <a:gdLst>
                <a:gd name="T0" fmla="*/ 2147483647 w 1306"/>
                <a:gd name="T1" fmla="*/ 2147483647 h 1552"/>
                <a:gd name="T2" fmla="*/ 2147483647 w 1306"/>
                <a:gd name="T3" fmla="*/ 2147483647 h 1552"/>
                <a:gd name="T4" fmla="*/ 2147483647 w 1306"/>
                <a:gd name="T5" fmla="*/ 2147483647 h 1552"/>
                <a:gd name="T6" fmla="*/ 2147483647 w 1306"/>
                <a:gd name="T7" fmla="*/ 2147483647 h 1552"/>
                <a:gd name="T8" fmla="*/ 2147483647 w 1306"/>
                <a:gd name="T9" fmla="*/ 2147483647 h 1552"/>
                <a:gd name="T10" fmla="*/ 0 w 1306"/>
                <a:gd name="T11" fmla="*/ 2147483647 h 1552"/>
                <a:gd name="T12" fmla="*/ 0 w 1306"/>
                <a:gd name="T13" fmla="*/ 0 h 1552"/>
                <a:gd name="T14" fmla="*/ 2147483647 w 1306"/>
                <a:gd name="T15" fmla="*/ 0 h 1552"/>
                <a:gd name="T16" fmla="*/ 2147483647 w 1306"/>
                <a:gd name="T17" fmla="*/ 2147483647 h 1552"/>
                <a:gd name="T18" fmla="*/ 2147483647 w 1306"/>
                <a:gd name="T19" fmla="*/ 2147483647 h 1552"/>
                <a:gd name="T20" fmla="*/ 2147483647 w 1306"/>
                <a:gd name="T21" fmla="*/ 0 h 1552"/>
                <a:gd name="T22" fmla="*/ 2147483647 w 1306"/>
                <a:gd name="T23" fmla="*/ 0 h 1552"/>
                <a:gd name="T24" fmla="*/ 2147483647 w 1306"/>
                <a:gd name="T25" fmla="*/ 2147483647 h 1552"/>
                <a:gd name="T26" fmla="*/ 2147483647 w 1306"/>
                <a:gd name="T27" fmla="*/ 2147483647 h 15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6"/>
                <a:gd name="T43" fmla="*/ 0 h 1552"/>
                <a:gd name="T44" fmla="*/ 1306 w 1306"/>
                <a:gd name="T45" fmla="*/ 1552 h 15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6" h="1552">
                  <a:moveTo>
                    <a:pt x="1306" y="1552"/>
                  </a:moveTo>
                  <a:lnTo>
                    <a:pt x="917" y="1552"/>
                  </a:lnTo>
                  <a:lnTo>
                    <a:pt x="917" y="864"/>
                  </a:lnTo>
                  <a:lnTo>
                    <a:pt x="389" y="864"/>
                  </a:lnTo>
                  <a:lnTo>
                    <a:pt x="389" y="1552"/>
                  </a:lnTo>
                  <a:lnTo>
                    <a:pt x="0" y="1552"/>
                  </a:lnTo>
                  <a:lnTo>
                    <a:pt x="0" y="0"/>
                  </a:lnTo>
                  <a:lnTo>
                    <a:pt x="389" y="0"/>
                  </a:lnTo>
                  <a:lnTo>
                    <a:pt x="389" y="569"/>
                  </a:lnTo>
                  <a:lnTo>
                    <a:pt x="917" y="569"/>
                  </a:lnTo>
                  <a:lnTo>
                    <a:pt x="917" y="0"/>
                  </a:lnTo>
                  <a:lnTo>
                    <a:pt x="1306" y="0"/>
                  </a:lnTo>
                  <a:lnTo>
                    <a:pt x="1306" y="15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26638" name="Groupe 812"/>
          <p:cNvGrpSpPr>
            <a:grpSpLocks/>
          </p:cNvGrpSpPr>
          <p:nvPr/>
        </p:nvGrpSpPr>
        <p:grpSpPr bwMode="auto">
          <a:xfrm rot="1178854">
            <a:off x="8597900" y="5362575"/>
            <a:ext cx="125413" cy="107950"/>
            <a:chOff x="3135313" y="3783013"/>
            <a:chExt cx="350837" cy="368300"/>
          </a:xfrm>
        </p:grpSpPr>
        <p:sp>
          <p:nvSpPr>
            <p:cNvPr id="26687" name="Freeform 359"/>
            <p:cNvSpPr>
              <a:spLocks/>
            </p:cNvSpPr>
            <p:nvPr/>
          </p:nvSpPr>
          <p:spPr bwMode="auto">
            <a:xfrm>
              <a:off x="3135313" y="3783013"/>
              <a:ext cx="350837" cy="368300"/>
            </a:xfrm>
            <a:custGeom>
              <a:avLst/>
              <a:gdLst>
                <a:gd name="T0" fmla="*/ 0 w 2211"/>
                <a:gd name="T1" fmla="*/ 2147483647 h 2317"/>
                <a:gd name="T2" fmla="*/ 2147483647 w 2211"/>
                <a:gd name="T3" fmla="*/ 2147483647 h 2317"/>
                <a:gd name="T4" fmla="*/ 2147483647 w 2211"/>
                <a:gd name="T5" fmla="*/ 0 h 2317"/>
                <a:gd name="T6" fmla="*/ 0 w 2211"/>
                <a:gd name="T7" fmla="*/ 0 h 2317"/>
                <a:gd name="T8" fmla="*/ 0 w 2211"/>
                <a:gd name="T9" fmla="*/ 2147483647 h 2317"/>
                <a:gd name="T10" fmla="*/ 0 w 2211"/>
                <a:gd name="T11" fmla="*/ 2147483647 h 2317"/>
                <a:gd name="T12" fmla="*/ 0 60000 65536"/>
                <a:gd name="T13" fmla="*/ 0 60000 65536"/>
                <a:gd name="T14" fmla="*/ 0 60000 65536"/>
                <a:gd name="T15" fmla="*/ 0 60000 65536"/>
                <a:gd name="T16" fmla="*/ 0 60000 65536"/>
                <a:gd name="T17" fmla="*/ 0 60000 65536"/>
                <a:gd name="T18" fmla="*/ 0 w 2211"/>
                <a:gd name="T19" fmla="*/ 0 h 2317"/>
                <a:gd name="T20" fmla="*/ 2211 w 2211"/>
                <a:gd name="T21" fmla="*/ 2317 h 2317"/>
              </a:gdLst>
              <a:ahLst/>
              <a:cxnLst>
                <a:cxn ang="T12">
                  <a:pos x="T0" y="T1"/>
                </a:cxn>
                <a:cxn ang="T13">
                  <a:pos x="T2" y="T3"/>
                </a:cxn>
                <a:cxn ang="T14">
                  <a:pos x="T4" y="T5"/>
                </a:cxn>
                <a:cxn ang="T15">
                  <a:pos x="T6" y="T7"/>
                </a:cxn>
                <a:cxn ang="T16">
                  <a:pos x="T8" y="T9"/>
                </a:cxn>
                <a:cxn ang="T17">
                  <a:pos x="T10" y="T11"/>
                </a:cxn>
              </a:cxnLst>
              <a:rect l="T18" t="T19" r="T20" b="T21"/>
              <a:pathLst>
                <a:path w="2211" h="2317">
                  <a:moveTo>
                    <a:pt x="0" y="2317"/>
                  </a:moveTo>
                  <a:lnTo>
                    <a:pt x="2211" y="2317"/>
                  </a:lnTo>
                  <a:lnTo>
                    <a:pt x="2211" y="0"/>
                  </a:lnTo>
                  <a:lnTo>
                    <a:pt x="0" y="0"/>
                  </a:lnTo>
                  <a:lnTo>
                    <a:pt x="0" y="2317"/>
                  </a:lnTo>
                  <a:close/>
                </a:path>
              </a:pathLst>
            </a:custGeom>
            <a:solidFill>
              <a:srgbClr val="174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88" name="Freeform 362"/>
            <p:cNvSpPr>
              <a:spLocks/>
            </p:cNvSpPr>
            <p:nvPr/>
          </p:nvSpPr>
          <p:spPr bwMode="auto">
            <a:xfrm>
              <a:off x="3208338" y="3835401"/>
              <a:ext cx="207962" cy="247650"/>
            </a:xfrm>
            <a:custGeom>
              <a:avLst/>
              <a:gdLst>
                <a:gd name="T0" fmla="*/ 2147483647 w 1306"/>
                <a:gd name="T1" fmla="*/ 2147483647 h 1552"/>
                <a:gd name="T2" fmla="*/ 2147483647 w 1306"/>
                <a:gd name="T3" fmla="*/ 2147483647 h 1552"/>
                <a:gd name="T4" fmla="*/ 2147483647 w 1306"/>
                <a:gd name="T5" fmla="*/ 2147483647 h 1552"/>
                <a:gd name="T6" fmla="*/ 2147483647 w 1306"/>
                <a:gd name="T7" fmla="*/ 2147483647 h 1552"/>
                <a:gd name="T8" fmla="*/ 2147483647 w 1306"/>
                <a:gd name="T9" fmla="*/ 2147483647 h 1552"/>
                <a:gd name="T10" fmla="*/ 0 w 1306"/>
                <a:gd name="T11" fmla="*/ 2147483647 h 1552"/>
                <a:gd name="T12" fmla="*/ 0 w 1306"/>
                <a:gd name="T13" fmla="*/ 0 h 1552"/>
                <a:gd name="T14" fmla="*/ 2147483647 w 1306"/>
                <a:gd name="T15" fmla="*/ 0 h 1552"/>
                <a:gd name="T16" fmla="*/ 2147483647 w 1306"/>
                <a:gd name="T17" fmla="*/ 2147483647 h 1552"/>
                <a:gd name="T18" fmla="*/ 2147483647 w 1306"/>
                <a:gd name="T19" fmla="*/ 2147483647 h 1552"/>
                <a:gd name="T20" fmla="*/ 2147483647 w 1306"/>
                <a:gd name="T21" fmla="*/ 0 h 1552"/>
                <a:gd name="T22" fmla="*/ 2147483647 w 1306"/>
                <a:gd name="T23" fmla="*/ 0 h 1552"/>
                <a:gd name="T24" fmla="*/ 2147483647 w 1306"/>
                <a:gd name="T25" fmla="*/ 2147483647 h 1552"/>
                <a:gd name="T26" fmla="*/ 2147483647 w 1306"/>
                <a:gd name="T27" fmla="*/ 2147483647 h 15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6"/>
                <a:gd name="T43" fmla="*/ 0 h 1552"/>
                <a:gd name="T44" fmla="*/ 1306 w 1306"/>
                <a:gd name="T45" fmla="*/ 1552 h 15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6" h="1552">
                  <a:moveTo>
                    <a:pt x="1306" y="1552"/>
                  </a:moveTo>
                  <a:lnTo>
                    <a:pt x="917" y="1552"/>
                  </a:lnTo>
                  <a:lnTo>
                    <a:pt x="917" y="864"/>
                  </a:lnTo>
                  <a:lnTo>
                    <a:pt x="389" y="864"/>
                  </a:lnTo>
                  <a:lnTo>
                    <a:pt x="389" y="1552"/>
                  </a:lnTo>
                  <a:lnTo>
                    <a:pt x="0" y="1552"/>
                  </a:lnTo>
                  <a:lnTo>
                    <a:pt x="0" y="0"/>
                  </a:lnTo>
                  <a:lnTo>
                    <a:pt x="389" y="0"/>
                  </a:lnTo>
                  <a:lnTo>
                    <a:pt x="389" y="569"/>
                  </a:lnTo>
                  <a:lnTo>
                    <a:pt x="917" y="569"/>
                  </a:lnTo>
                  <a:lnTo>
                    <a:pt x="917" y="0"/>
                  </a:lnTo>
                  <a:lnTo>
                    <a:pt x="1306" y="0"/>
                  </a:lnTo>
                  <a:lnTo>
                    <a:pt x="1306" y="15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39" name="Freeform 359"/>
          <p:cNvSpPr>
            <a:spLocks/>
          </p:cNvSpPr>
          <p:nvPr/>
        </p:nvSpPr>
        <p:spPr bwMode="auto">
          <a:xfrm rot="-744109">
            <a:off x="2770188" y="4854575"/>
            <a:ext cx="401637" cy="95250"/>
          </a:xfrm>
          <a:custGeom>
            <a:avLst/>
            <a:gdLst>
              <a:gd name="T0" fmla="*/ 0 w 2211"/>
              <a:gd name="T1" fmla="*/ 2147483647 h 2317"/>
              <a:gd name="T2" fmla="*/ 2147483647 w 2211"/>
              <a:gd name="T3" fmla="*/ 2147483647 h 2317"/>
              <a:gd name="T4" fmla="*/ 2147483647 w 2211"/>
              <a:gd name="T5" fmla="*/ 0 h 2317"/>
              <a:gd name="T6" fmla="*/ 0 w 2211"/>
              <a:gd name="T7" fmla="*/ 0 h 2317"/>
              <a:gd name="T8" fmla="*/ 0 w 2211"/>
              <a:gd name="T9" fmla="*/ 2147483647 h 2317"/>
              <a:gd name="T10" fmla="*/ 0 w 2211"/>
              <a:gd name="T11" fmla="*/ 2147483647 h 2317"/>
              <a:gd name="T12" fmla="*/ 0 60000 65536"/>
              <a:gd name="T13" fmla="*/ 0 60000 65536"/>
              <a:gd name="T14" fmla="*/ 0 60000 65536"/>
              <a:gd name="T15" fmla="*/ 0 60000 65536"/>
              <a:gd name="T16" fmla="*/ 0 60000 65536"/>
              <a:gd name="T17" fmla="*/ 0 60000 65536"/>
              <a:gd name="T18" fmla="*/ 0 w 2211"/>
              <a:gd name="T19" fmla="*/ 0 h 2317"/>
              <a:gd name="T20" fmla="*/ 2211 w 2211"/>
              <a:gd name="T21" fmla="*/ 2317 h 2317"/>
            </a:gdLst>
            <a:ahLst/>
            <a:cxnLst>
              <a:cxn ang="T12">
                <a:pos x="T0" y="T1"/>
              </a:cxn>
              <a:cxn ang="T13">
                <a:pos x="T2" y="T3"/>
              </a:cxn>
              <a:cxn ang="T14">
                <a:pos x="T4" y="T5"/>
              </a:cxn>
              <a:cxn ang="T15">
                <a:pos x="T6" y="T7"/>
              </a:cxn>
              <a:cxn ang="T16">
                <a:pos x="T8" y="T9"/>
              </a:cxn>
              <a:cxn ang="T17">
                <a:pos x="T10" y="T11"/>
              </a:cxn>
            </a:cxnLst>
            <a:rect l="T18" t="T19" r="T20" b="T21"/>
            <a:pathLst>
              <a:path w="2211" h="2317">
                <a:moveTo>
                  <a:pt x="0" y="2317"/>
                </a:moveTo>
                <a:lnTo>
                  <a:pt x="2211" y="2317"/>
                </a:lnTo>
                <a:lnTo>
                  <a:pt x="2211" y="0"/>
                </a:lnTo>
                <a:lnTo>
                  <a:pt x="0" y="0"/>
                </a:lnTo>
                <a:lnTo>
                  <a:pt x="0" y="2317"/>
                </a:lnTo>
                <a:close/>
              </a:path>
            </a:pathLst>
          </a:custGeom>
          <a:solidFill>
            <a:srgbClr val="1747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40" name="ZoneTexte 320"/>
          <p:cNvSpPr txBox="1">
            <a:spLocks noChangeArrowheads="1"/>
          </p:cNvSpPr>
          <p:nvPr/>
        </p:nvSpPr>
        <p:spPr bwMode="auto">
          <a:xfrm rot="-770131">
            <a:off x="2717800" y="4797425"/>
            <a:ext cx="533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fr-FR" sz="1000" b="1">
                <a:solidFill>
                  <a:schemeClr val="bg1"/>
                </a:solidFill>
              </a:rPr>
              <a:t>RADIO</a:t>
            </a:r>
            <a:endParaRPr lang="fr-FR" b="1">
              <a:solidFill>
                <a:schemeClr val="bg1"/>
              </a:solidFill>
            </a:endParaRPr>
          </a:p>
        </p:txBody>
      </p:sp>
      <p:cxnSp>
        <p:nvCxnSpPr>
          <p:cNvPr id="926" name="Connecteur droit 925"/>
          <p:cNvCxnSpPr>
            <a:endCxn id="26954" idx="8"/>
          </p:cNvCxnSpPr>
          <p:nvPr/>
        </p:nvCxnSpPr>
        <p:spPr>
          <a:xfrm flipH="1">
            <a:off x="566738" y="5222875"/>
            <a:ext cx="257175" cy="265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7" name="Connecteur droit 926"/>
          <p:cNvCxnSpPr/>
          <p:nvPr/>
        </p:nvCxnSpPr>
        <p:spPr>
          <a:xfrm>
            <a:off x="823913" y="5227638"/>
            <a:ext cx="431800" cy="41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643" name="Groupe 879"/>
          <p:cNvGrpSpPr>
            <a:grpSpLocks/>
          </p:cNvGrpSpPr>
          <p:nvPr/>
        </p:nvGrpSpPr>
        <p:grpSpPr bwMode="auto">
          <a:xfrm rot="-513435">
            <a:off x="1763713" y="4911725"/>
            <a:ext cx="525462" cy="649288"/>
            <a:chOff x="732038" y="4152623"/>
            <a:chExt cx="692150" cy="1058863"/>
          </a:xfrm>
        </p:grpSpPr>
        <p:sp>
          <p:nvSpPr>
            <p:cNvPr id="26657" name="AutoShape 27"/>
            <p:cNvSpPr>
              <a:spLocks noChangeAspect="1" noChangeArrowheads="1" noTextEdit="1"/>
            </p:cNvSpPr>
            <p:nvPr/>
          </p:nvSpPr>
          <p:spPr bwMode="auto">
            <a:xfrm rot="-235569">
              <a:off x="732038" y="4152623"/>
              <a:ext cx="69215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26658" name="Freeform 35"/>
            <p:cNvSpPr>
              <a:spLocks/>
            </p:cNvSpPr>
            <p:nvPr/>
          </p:nvSpPr>
          <p:spPr bwMode="auto">
            <a:xfrm rot="-235569">
              <a:off x="1095071" y="5111836"/>
              <a:ext cx="79375" cy="49213"/>
            </a:xfrm>
            <a:custGeom>
              <a:avLst/>
              <a:gdLst>
                <a:gd name="T0" fmla="*/ 2147483647 w 50"/>
                <a:gd name="T1" fmla="*/ 2147483647 h 31"/>
                <a:gd name="T2" fmla="*/ 2147483647 w 50"/>
                <a:gd name="T3" fmla="*/ 2147483647 h 31"/>
                <a:gd name="T4" fmla="*/ 2147483647 w 50"/>
                <a:gd name="T5" fmla="*/ 2147483647 h 31"/>
                <a:gd name="T6" fmla="*/ 0 w 50"/>
                <a:gd name="T7" fmla="*/ 2147483647 h 31"/>
                <a:gd name="T8" fmla="*/ 0 w 50"/>
                <a:gd name="T9" fmla="*/ 2147483647 h 31"/>
                <a:gd name="T10" fmla="*/ 0 w 50"/>
                <a:gd name="T11" fmla="*/ 2147483647 h 31"/>
                <a:gd name="T12" fmla="*/ 2147483647 w 50"/>
                <a:gd name="T13" fmla="*/ 2147483647 h 31"/>
                <a:gd name="T14" fmla="*/ 2147483647 w 50"/>
                <a:gd name="T15" fmla="*/ 2147483647 h 31"/>
                <a:gd name="T16" fmla="*/ 2147483647 w 50"/>
                <a:gd name="T17" fmla="*/ 2147483647 h 31"/>
                <a:gd name="T18" fmla="*/ 2147483647 w 50"/>
                <a:gd name="T19" fmla="*/ 2147483647 h 31"/>
                <a:gd name="T20" fmla="*/ 2147483647 w 50"/>
                <a:gd name="T21" fmla="*/ 2147483647 h 31"/>
                <a:gd name="T22" fmla="*/ 2147483647 w 50"/>
                <a:gd name="T23" fmla="*/ 2147483647 h 31"/>
                <a:gd name="T24" fmla="*/ 2147483647 w 50"/>
                <a:gd name="T25" fmla="*/ 2147483647 h 31"/>
                <a:gd name="T26" fmla="*/ 2147483647 w 50"/>
                <a:gd name="T27" fmla="*/ 2147483647 h 31"/>
                <a:gd name="T28" fmla="*/ 2147483647 w 50"/>
                <a:gd name="T29" fmla="*/ 2147483647 h 31"/>
                <a:gd name="T30" fmla="*/ 2147483647 w 50"/>
                <a:gd name="T31" fmla="*/ 2147483647 h 31"/>
                <a:gd name="T32" fmla="*/ 2147483647 w 50"/>
                <a:gd name="T33" fmla="*/ 2147483647 h 31"/>
                <a:gd name="T34" fmla="*/ 2147483647 w 50"/>
                <a:gd name="T35" fmla="*/ 2147483647 h 31"/>
                <a:gd name="T36" fmla="*/ 2147483647 w 50"/>
                <a:gd name="T37" fmla="*/ 2147483647 h 31"/>
                <a:gd name="T38" fmla="*/ 2147483647 w 50"/>
                <a:gd name="T39" fmla="*/ 2147483647 h 31"/>
                <a:gd name="T40" fmla="*/ 2147483647 w 50"/>
                <a:gd name="T41" fmla="*/ 2147483647 h 31"/>
                <a:gd name="T42" fmla="*/ 2147483647 w 50"/>
                <a:gd name="T43" fmla="*/ 2147483647 h 31"/>
                <a:gd name="T44" fmla="*/ 2147483647 w 50"/>
                <a:gd name="T45" fmla="*/ 2147483647 h 31"/>
                <a:gd name="T46" fmla="*/ 2147483647 w 50"/>
                <a:gd name="T47" fmla="*/ 2147483647 h 31"/>
                <a:gd name="T48" fmla="*/ 2147483647 w 50"/>
                <a:gd name="T49" fmla="*/ 2147483647 h 31"/>
                <a:gd name="T50" fmla="*/ 2147483647 w 50"/>
                <a:gd name="T51" fmla="*/ 2147483647 h 31"/>
                <a:gd name="T52" fmla="*/ 2147483647 w 50"/>
                <a:gd name="T53" fmla="*/ 2147483647 h 31"/>
                <a:gd name="T54" fmla="*/ 2147483647 w 50"/>
                <a:gd name="T55" fmla="*/ 2147483647 h 31"/>
                <a:gd name="T56" fmla="*/ 2147483647 w 50"/>
                <a:gd name="T57" fmla="*/ 2147483647 h 31"/>
                <a:gd name="T58" fmla="*/ 2147483647 w 50"/>
                <a:gd name="T59" fmla="*/ 2147483647 h 31"/>
                <a:gd name="T60" fmla="*/ 2147483647 w 50"/>
                <a:gd name="T61" fmla="*/ 2147483647 h 31"/>
                <a:gd name="T62" fmla="*/ 2147483647 w 50"/>
                <a:gd name="T63" fmla="*/ 2147483647 h 31"/>
                <a:gd name="T64" fmla="*/ 2147483647 w 50"/>
                <a:gd name="T65" fmla="*/ 2147483647 h 31"/>
                <a:gd name="T66" fmla="*/ 2147483647 w 50"/>
                <a:gd name="T67" fmla="*/ 2147483647 h 31"/>
                <a:gd name="T68" fmla="*/ 2147483647 w 50"/>
                <a:gd name="T69" fmla="*/ 2147483647 h 31"/>
                <a:gd name="T70" fmla="*/ 2147483647 w 50"/>
                <a:gd name="T71" fmla="*/ 2147483647 h 31"/>
                <a:gd name="T72" fmla="*/ 2147483647 w 50"/>
                <a:gd name="T73" fmla="*/ 2147483647 h 31"/>
                <a:gd name="T74" fmla="*/ 2147483647 w 50"/>
                <a:gd name="T75" fmla="*/ 2147483647 h 31"/>
                <a:gd name="T76" fmla="*/ 2147483647 w 50"/>
                <a:gd name="T77" fmla="*/ 0 h 31"/>
                <a:gd name="T78" fmla="*/ 2147483647 w 50"/>
                <a:gd name="T79" fmla="*/ 2147483647 h 31"/>
                <a:gd name="T80" fmla="*/ 2147483647 w 50"/>
                <a:gd name="T81" fmla="*/ 2147483647 h 31"/>
                <a:gd name="T82" fmla="*/ 2147483647 w 50"/>
                <a:gd name="T83" fmla="*/ 2147483647 h 31"/>
                <a:gd name="T84" fmla="*/ 2147483647 w 50"/>
                <a:gd name="T85" fmla="*/ 2147483647 h 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
                <a:gd name="T130" fmla="*/ 0 h 31"/>
                <a:gd name="T131" fmla="*/ 50 w 50"/>
                <a:gd name="T132" fmla="*/ 31 h 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 h="31">
                  <a:moveTo>
                    <a:pt x="2" y="5"/>
                  </a:moveTo>
                  <a:lnTo>
                    <a:pt x="2" y="5"/>
                  </a:lnTo>
                  <a:lnTo>
                    <a:pt x="1" y="9"/>
                  </a:lnTo>
                  <a:lnTo>
                    <a:pt x="0" y="11"/>
                  </a:lnTo>
                  <a:lnTo>
                    <a:pt x="0" y="14"/>
                  </a:lnTo>
                  <a:lnTo>
                    <a:pt x="3" y="22"/>
                  </a:lnTo>
                  <a:lnTo>
                    <a:pt x="4" y="27"/>
                  </a:lnTo>
                  <a:lnTo>
                    <a:pt x="5" y="31"/>
                  </a:lnTo>
                  <a:lnTo>
                    <a:pt x="7" y="31"/>
                  </a:lnTo>
                  <a:lnTo>
                    <a:pt x="6" y="25"/>
                  </a:lnTo>
                  <a:lnTo>
                    <a:pt x="6" y="19"/>
                  </a:lnTo>
                  <a:lnTo>
                    <a:pt x="7" y="18"/>
                  </a:lnTo>
                  <a:lnTo>
                    <a:pt x="8" y="16"/>
                  </a:lnTo>
                  <a:lnTo>
                    <a:pt x="11" y="16"/>
                  </a:lnTo>
                  <a:lnTo>
                    <a:pt x="13" y="17"/>
                  </a:lnTo>
                  <a:lnTo>
                    <a:pt x="18" y="20"/>
                  </a:lnTo>
                  <a:lnTo>
                    <a:pt x="27" y="29"/>
                  </a:lnTo>
                  <a:lnTo>
                    <a:pt x="31" y="31"/>
                  </a:lnTo>
                  <a:lnTo>
                    <a:pt x="37" y="31"/>
                  </a:lnTo>
                  <a:lnTo>
                    <a:pt x="45" y="31"/>
                  </a:lnTo>
                  <a:lnTo>
                    <a:pt x="50" y="29"/>
                  </a:lnTo>
                  <a:lnTo>
                    <a:pt x="49" y="28"/>
                  </a:lnTo>
                  <a:lnTo>
                    <a:pt x="48" y="27"/>
                  </a:lnTo>
                  <a:lnTo>
                    <a:pt x="46" y="27"/>
                  </a:lnTo>
                  <a:lnTo>
                    <a:pt x="42" y="26"/>
                  </a:lnTo>
                  <a:lnTo>
                    <a:pt x="35" y="21"/>
                  </a:lnTo>
                  <a:lnTo>
                    <a:pt x="28" y="16"/>
                  </a:lnTo>
                  <a:lnTo>
                    <a:pt x="25" y="12"/>
                  </a:lnTo>
                  <a:lnTo>
                    <a:pt x="22" y="6"/>
                  </a:lnTo>
                  <a:lnTo>
                    <a:pt x="19" y="2"/>
                  </a:lnTo>
                  <a:lnTo>
                    <a:pt x="16" y="1"/>
                  </a:lnTo>
                  <a:lnTo>
                    <a:pt x="13" y="0"/>
                  </a:lnTo>
                  <a:lnTo>
                    <a:pt x="10" y="1"/>
                  </a:lnTo>
                  <a:lnTo>
                    <a:pt x="4" y="4"/>
                  </a:lnTo>
                  <a:lnTo>
                    <a:pt x="2" y="5"/>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59" name="Freeform 36"/>
            <p:cNvSpPr>
              <a:spLocks/>
            </p:cNvSpPr>
            <p:nvPr/>
          </p:nvSpPr>
          <p:spPr bwMode="auto">
            <a:xfrm rot="-235569">
              <a:off x="798745" y="5042497"/>
              <a:ext cx="50800" cy="85725"/>
            </a:xfrm>
            <a:custGeom>
              <a:avLst/>
              <a:gdLst>
                <a:gd name="T0" fmla="*/ 2147483647 w 32"/>
                <a:gd name="T1" fmla="*/ 0 h 54"/>
                <a:gd name="T2" fmla="*/ 2147483647 w 32"/>
                <a:gd name="T3" fmla="*/ 0 h 54"/>
                <a:gd name="T4" fmla="*/ 2147483647 w 32"/>
                <a:gd name="T5" fmla="*/ 0 h 54"/>
                <a:gd name="T6" fmla="*/ 2147483647 w 32"/>
                <a:gd name="T7" fmla="*/ 0 h 54"/>
                <a:gd name="T8" fmla="*/ 2147483647 w 32"/>
                <a:gd name="T9" fmla="*/ 2147483647 h 54"/>
                <a:gd name="T10" fmla="*/ 2147483647 w 32"/>
                <a:gd name="T11" fmla="*/ 2147483647 h 54"/>
                <a:gd name="T12" fmla="*/ 2147483647 w 32"/>
                <a:gd name="T13" fmla="*/ 2147483647 h 54"/>
                <a:gd name="T14" fmla="*/ 2147483647 w 32"/>
                <a:gd name="T15" fmla="*/ 2147483647 h 54"/>
                <a:gd name="T16" fmla="*/ 0 w 32"/>
                <a:gd name="T17" fmla="*/ 2147483647 h 54"/>
                <a:gd name="T18" fmla="*/ 0 w 32"/>
                <a:gd name="T19" fmla="*/ 2147483647 h 54"/>
                <a:gd name="T20" fmla="*/ 0 w 32"/>
                <a:gd name="T21" fmla="*/ 2147483647 h 54"/>
                <a:gd name="T22" fmla="*/ 2147483647 w 32"/>
                <a:gd name="T23" fmla="*/ 2147483647 h 54"/>
                <a:gd name="T24" fmla="*/ 2147483647 w 32"/>
                <a:gd name="T25" fmla="*/ 2147483647 h 54"/>
                <a:gd name="T26" fmla="*/ 2147483647 w 32"/>
                <a:gd name="T27" fmla="*/ 2147483647 h 54"/>
                <a:gd name="T28" fmla="*/ 2147483647 w 32"/>
                <a:gd name="T29" fmla="*/ 2147483647 h 54"/>
                <a:gd name="T30" fmla="*/ 2147483647 w 32"/>
                <a:gd name="T31" fmla="*/ 2147483647 h 54"/>
                <a:gd name="T32" fmla="*/ 2147483647 w 32"/>
                <a:gd name="T33" fmla="*/ 2147483647 h 54"/>
                <a:gd name="T34" fmla="*/ 2147483647 w 32"/>
                <a:gd name="T35" fmla="*/ 2147483647 h 54"/>
                <a:gd name="T36" fmla="*/ 2147483647 w 32"/>
                <a:gd name="T37" fmla="*/ 2147483647 h 54"/>
                <a:gd name="T38" fmla="*/ 2147483647 w 32"/>
                <a:gd name="T39" fmla="*/ 2147483647 h 54"/>
                <a:gd name="T40" fmla="*/ 2147483647 w 32"/>
                <a:gd name="T41" fmla="*/ 2147483647 h 54"/>
                <a:gd name="T42" fmla="*/ 2147483647 w 32"/>
                <a:gd name="T43" fmla="*/ 2147483647 h 54"/>
                <a:gd name="T44" fmla="*/ 2147483647 w 32"/>
                <a:gd name="T45" fmla="*/ 2147483647 h 54"/>
                <a:gd name="T46" fmla="*/ 2147483647 w 32"/>
                <a:gd name="T47" fmla="*/ 2147483647 h 54"/>
                <a:gd name="T48" fmla="*/ 2147483647 w 32"/>
                <a:gd name="T49" fmla="*/ 2147483647 h 54"/>
                <a:gd name="T50" fmla="*/ 2147483647 w 32"/>
                <a:gd name="T51" fmla="*/ 2147483647 h 54"/>
                <a:gd name="T52" fmla="*/ 2147483647 w 32"/>
                <a:gd name="T53" fmla="*/ 2147483647 h 54"/>
                <a:gd name="T54" fmla="*/ 2147483647 w 32"/>
                <a:gd name="T55" fmla="*/ 2147483647 h 54"/>
                <a:gd name="T56" fmla="*/ 2147483647 w 32"/>
                <a:gd name="T57" fmla="*/ 2147483647 h 54"/>
                <a:gd name="T58" fmla="*/ 2147483647 w 32"/>
                <a:gd name="T59" fmla="*/ 2147483647 h 54"/>
                <a:gd name="T60" fmla="*/ 2147483647 w 32"/>
                <a:gd name="T61" fmla="*/ 2147483647 h 54"/>
                <a:gd name="T62" fmla="*/ 2147483647 w 32"/>
                <a:gd name="T63" fmla="*/ 2147483647 h 54"/>
                <a:gd name="T64" fmla="*/ 2147483647 w 32"/>
                <a:gd name="T65" fmla="*/ 2147483647 h 54"/>
                <a:gd name="T66" fmla="*/ 2147483647 w 32"/>
                <a:gd name="T67" fmla="*/ 2147483647 h 54"/>
                <a:gd name="T68" fmla="*/ 2147483647 w 32"/>
                <a:gd name="T69" fmla="*/ 2147483647 h 54"/>
                <a:gd name="T70" fmla="*/ 2147483647 w 32"/>
                <a:gd name="T71" fmla="*/ 2147483647 h 54"/>
                <a:gd name="T72" fmla="*/ 2147483647 w 32"/>
                <a:gd name="T73" fmla="*/ 2147483647 h 54"/>
                <a:gd name="T74" fmla="*/ 2147483647 w 32"/>
                <a:gd name="T75" fmla="*/ 2147483647 h 54"/>
                <a:gd name="T76" fmla="*/ 2147483647 w 32"/>
                <a:gd name="T77" fmla="*/ 2147483647 h 54"/>
                <a:gd name="T78" fmla="*/ 2147483647 w 32"/>
                <a:gd name="T79" fmla="*/ 2147483647 h 54"/>
                <a:gd name="T80" fmla="*/ 2147483647 w 32"/>
                <a:gd name="T81" fmla="*/ 2147483647 h 54"/>
                <a:gd name="T82" fmla="*/ 2147483647 w 32"/>
                <a:gd name="T83" fmla="*/ 0 h 54"/>
                <a:gd name="T84" fmla="*/ 2147483647 w 32"/>
                <a:gd name="T85" fmla="*/ 0 h 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
                <a:gd name="T130" fmla="*/ 0 h 54"/>
                <a:gd name="T131" fmla="*/ 32 w 32"/>
                <a:gd name="T132" fmla="*/ 54 h 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 h="54">
                  <a:moveTo>
                    <a:pt x="22" y="0"/>
                  </a:moveTo>
                  <a:lnTo>
                    <a:pt x="22" y="0"/>
                  </a:lnTo>
                  <a:lnTo>
                    <a:pt x="19" y="0"/>
                  </a:lnTo>
                  <a:lnTo>
                    <a:pt x="16" y="0"/>
                  </a:lnTo>
                  <a:lnTo>
                    <a:pt x="12" y="2"/>
                  </a:lnTo>
                  <a:lnTo>
                    <a:pt x="7" y="8"/>
                  </a:lnTo>
                  <a:lnTo>
                    <a:pt x="3" y="10"/>
                  </a:lnTo>
                  <a:lnTo>
                    <a:pt x="0" y="12"/>
                  </a:lnTo>
                  <a:lnTo>
                    <a:pt x="0" y="14"/>
                  </a:lnTo>
                  <a:lnTo>
                    <a:pt x="5" y="11"/>
                  </a:lnTo>
                  <a:lnTo>
                    <a:pt x="10" y="10"/>
                  </a:lnTo>
                  <a:lnTo>
                    <a:pt x="12" y="10"/>
                  </a:lnTo>
                  <a:lnTo>
                    <a:pt x="14" y="10"/>
                  </a:lnTo>
                  <a:lnTo>
                    <a:pt x="15" y="12"/>
                  </a:lnTo>
                  <a:lnTo>
                    <a:pt x="15" y="14"/>
                  </a:lnTo>
                  <a:lnTo>
                    <a:pt x="14" y="21"/>
                  </a:lnTo>
                  <a:lnTo>
                    <a:pt x="8" y="31"/>
                  </a:lnTo>
                  <a:lnTo>
                    <a:pt x="8" y="37"/>
                  </a:lnTo>
                  <a:lnTo>
                    <a:pt x="10" y="43"/>
                  </a:lnTo>
                  <a:lnTo>
                    <a:pt x="12" y="49"/>
                  </a:lnTo>
                  <a:lnTo>
                    <a:pt x="17" y="54"/>
                  </a:lnTo>
                  <a:lnTo>
                    <a:pt x="18" y="53"/>
                  </a:lnTo>
                  <a:lnTo>
                    <a:pt x="18" y="51"/>
                  </a:lnTo>
                  <a:lnTo>
                    <a:pt x="18" y="48"/>
                  </a:lnTo>
                  <a:lnTo>
                    <a:pt x="17" y="44"/>
                  </a:lnTo>
                  <a:lnTo>
                    <a:pt x="18" y="37"/>
                  </a:lnTo>
                  <a:lnTo>
                    <a:pt x="21" y="28"/>
                  </a:lnTo>
                  <a:lnTo>
                    <a:pt x="24" y="24"/>
                  </a:lnTo>
                  <a:lnTo>
                    <a:pt x="27" y="20"/>
                  </a:lnTo>
                  <a:lnTo>
                    <a:pt x="31" y="15"/>
                  </a:lnTo>
                  <a:lnTo>
                    <a:pt x="32" y="12"/>
                  </a:lnTo>
                  <a:lnTo>
                    <a:pt x="31" y="9"/>
                  </a:lnTo>
                  <a:lnTo>
                    <a:pt x="29" y="7"/>
                  </a:lnTo>
                  <a:lnTo>
                    <a:pt x="24" y="2"/>
                  </a:lnTo>
                  <a:lnTo>
                    <a:pt x="22"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0" name="Freeform 37"/>
            <p:cNvSpPr>
              <a:spLocks/>
            </p:cNvSpPr>
            <p:nvPr/>
          </p:nvSpPr>
          <p:spPr bwMode="auto">
            <a:xfrm rot="-235569">
              <a:off x="893032" y="4375356"/>
              <a:ext cx="155575" cy="176213"/>
            </a:xfrm>
            <a:custGeom>
              <a:avLst/>
              <a:gdLst>
                <a:gd name="T0" fmla="*/ 0 w 98"/>
                <a:gd name="T1" fmla="*/ 2147483647 h 111"/>
                <a:gd name="T2" fmla="*/ 2147483647 w 98"/>
                <a:gd name="T3" fmla="*/ 0 h 111"/>
                <a:gd name="T4" fmla="*/ 2147483647 w 98"/>
                <a:gd name="T5" fmla="*/ 2147483647 h 111"/>
                <a:gd name="T6" fmla="*/ 2147483647 w 98"/>
                <a:gd name="T7" fmla="*/ 2147483647 h 111"/>
                <a:gd name="T8" fmla="*/ 0 w 98"/>
                <a:gd name="T9" fmla="*/ 2147483647 h 111"/>
                <a:gd name="T10" fmla="*/ 0 60000 65536"/>
                <a:gd name="T11" fmla="*/ 0 60000 65536"/>
                <a:gd name="T12" fmla="*/ 0 60000 65536"/>
                <a:gd name="T13" fmla="*/ 0 60000 65536"/>
                <a:gd name="T14" fmla="*/ 0 60000 65536"/>
                <a:gd name="T15" fmla="*/ 0 w 98"/>
                <a:gd name="T16" fmla="*/ 0 h 111"/>
                <a:gd name="T17" fmla="*/ 98 w 98"/>
                <a:gd name="T18" fmla="*/ 111 h 111"/>
              </a:gdLst>
              <a:ahLst/>
              <a:cxnLst>
                <a:cxn ang="T10">
                  <a:pos x="T0" y="T1"/>
                </a:cxn>
                <a:cxn ang="T11">
                  <a:pos x="T2" y="T3"/>
                </a:cxn>
                <a:cxn ang="T12">
                  <a:pos x="T4" y="T5"/>
                </a:cxn>
                <a:cxn ang="T13">
                  <a:pos x="T6" y="T7"/>
                </a:cxn>
                <a:cxn ang="T14">
                  <a:pos x="T8" y="T9"/>
                </a:cxn>
              </a:cxnLst>
              <a:rect l="T15" t="T16" r="T17" b="T18"/>
              <a:pathLst>
                <a:path w="98" h="111">
                  <a:moveTo>
                    <a:pt x="0" y="110"/>
                  </a:moveTo>
                  <a:lnTo>
                    <a:pt x="98" y="0"/>
                  </a:lnTo>
                  <a:lnTo>
                    <a:pt x="98" y="10"/>
                  </a:lnTo>
                  <a:lnTo>
                    <a:pt x="20" y="111"/>
                  </a:lnTo>
                  <a:lnTo>
                    <a:pt x="0" y="11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1" name="Freeform 39"/>
            <p:cNvSpPr>
              <a:spLocks/>
            </p:cNvSpPr>
            <p:nvPr/>
          </p:nvSpPr>
          <p:spPr bwMode="auto">
            <a:xfrm rot="-235569">
              <a:off x="1257199" y="4557042"/>
              <a:ext cx="63500" cy="41275"/>
            </a:xfrm>
            <a:custGeom>
              <a:avLst/>
              <a:gdLst>
                <a:gd name="T0" fmla="*/ 2147483647 w 40"/>
                <a:gd name="T1" fmla="*/ 2147483647 h 26"/>
                <a:gd name="T2" fmla="*/ 2147483647 w 40"/>
                <a:gd name="T3" fmla="*/ 2147483647 h 26"/>
                <a:gd name="T4" fmla="*/ 2147483647 w 40"/>
                <a:gd name="T5" fmla="*/ 2147483647 h 26"/>
                <a:gd name="T6" fmla="*/ 2147483647 w 40"/>
                <a:gd name="T7" fmla="*/ 2147483647 h 26"/>
                <a:gd name="T8" fmla="*/ 2147483647 w 40"/>
                <a:gd name="T9" fmla="*/ 2147483647 h 26"/>
                <a:gd name="T10" fmla="*/ 2147483647 w 40"/>
                <a:gd name="T11" fmla="*/ 2147483647 h 26"/>
                <a:gd name="T12" fmla="*/ 2147483647 w 40"/>
                <a:gd name="T13" fmla="*/ 2147483647 h 26"/>
                <a:gd name="T14" fmla="*/ 2147483647 w 40"/>
                <a:gd name="T15" fmla="*/ 2147483647 h 26"/>
                <a:gd name="T16" fmla="*/ 2147483647 w 40"/>
                <a:gd name="T17" fmla="*/ 2147483647 h 26"/>
                <a:gd name="T18" fmla="*/ 2147483647 w 40"/>
                <a:gd name="T19" fmla="*/ 2147483647 h 26"/>
                <a:gd name="T20" fmla="*/ 2147483647 w 40"/>
                <a:gd name="T21" fmla="*/ 2147483647 h 26"/>
                <a:gd name="T22" fmla="*/ 2147483647 w 40"/>
                <a:gd name="T23" fmla="*/ 2147483647 h 26"/>
                <a:gd name="T24" fmla="*/ 2147483647 w 40"/>
                <a:gd name="T25" fmla="*/ 2147483647 h 26"/>
                <a:gd name="T26" fmla="*/ 2147483647 w 40"/>
                <a:gd name="T27" fmla="*/ 2147483647 h 26"/>
                <a:gd name="T28" fmla="*/ 2147483647 w 40"/>
                <a:gd name="T29" fmla="*/ 2147483647 h 26"/>
                <a:gd name="T30" fmla="*/ 2147483647 w 40"/>
                <a:gd name="T31" fmla="*/ 2147483647 h 26"/>
                <a:gd name="T32" fmla="*/ 2147483647 w 40"/>
                <a:gd name="T33" fmla="*/ 2147483647 h 26"/>
                <a:gd name="T34" fmla="*/ 2147483647 w 40"/>
                <a:gd name="T35" fmla="*/ 2147483647 h 26"/>
                <a:gd name="T36" fmla="*/ 2147483647 w 40"/>
                <a:gd name="T37" fmla="*/ 2147483647 h 26"/>
                <a:gd name="T38" fmla="*/ 2147483647 w 40"/>
                <a:gd name="T39" fmla="*/ 2147483647 h 26"/>
                <a:gd name="T40" fmla="*/ 2147483647 w 40"/>
                <a:gd name="T41" fmla="*/ 2147483647 h 26"/>
                <a:gd name="T42" fmla="*/ 2147483647 w 40"/>
                <a:gd name="T43" fmla="*/ 2147483647 h 26"/>
                <a:gd name="T44" fmla="*/ 2147483647 w 40"/>
                <a:gd name="T45" fmla="*/ 2147483647 h 26"/>
                <a:gd name="T46" fmla="*/ 2147483647 w 40"/>
                <a:gd name="T47" fmla="*/ 2147483647 h 26"/>
                <a:gd name="T48" fmla="*/ 2147483647 w 40"/>
                <a:gd name="T49" fmla="*/ 2147483647 h 26"/>
                <a:gd name="T50" fmla="*/ 2147483647 w 40"/>
                <a:gd name="T51" fmla="*/ 2147483647 h 26"/>
                <a:gd name="T52" fmla="*/ 2147483647 w 40"/>
                <a:gd name="T53" fmla="*/ 2147483647 h 26"/>
                <a:gd name="T54" fmla="*/ 2147483647 w 40"/>
                <a:gd name="T55" fmla="*/ 2147483647 h 26"/>
                <a:gd name="T56" fmla="*/ 2147483647 w 40"/>
                <a:gd name="T57" fmla="*/ 2147483647 h 26"/>
                <a:gd name="T58" fmla="*/ 2147483647 w 40"/>
                <a:gd name="T59" fmla="*/ 2147483647 h 26"/>
                <a:gd name="T60" fmla="*/ 2147483647 w 40"/>
                <a:gd name="T61" fmla="*/ 2147483647 h 26"/>
                <a:gd name="T62" fmla="*/ 2147483647 w 40"/>
                <a:gd name="T63" fmla="*/ 2147483647 h 26"/>
                <a:gd name="T64" fmla="*/ 2147483647 w 40"/>
                <a:gd name="T65" fmla="*/ 2147483647 h 26"/>
                <a:gd name="T66" fmla="*/ 2147483647 w 40"/>
                <a:gd name="T67" fmla="*/ 2147483647 h 26"/>
                <a:gd name="T68" fmla="*/ 2147483647 w 40"/>
                <a:gd name="T69" fmla="*/ 2147483647 h 26"/>
                <a:gd name="T70" fmla="*/ 2147483647 w 40"/>
                <a:gd name="T71" fmla="*/ 0 h 26"/>
                <a:gd name="T72" fmla="*/ 0 w 40"/>
                <a:gd name="T73" fmla="*/ 0 h 26"/>
                <a:gd name="T74" fmla="*/ 2147483647 w 40"/>
                <a:gd name="T75" fmla="*/ 2147483647 h 26"/>
                <a:gd name="T76" fmla="*/ 2147483647 w 40"/>
                <a:gd name="T77" fmla="*/ 2147483647 h 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26"/>
                <a:gd name="T119" fmla="*/ 40 w 40"/>
                <a:gd name="T120" fmla="*/ 26 h 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26">
                  <a:moveTo>
                    <a:pt x="1" y="3"/>
                  </a:moveTo>
                  <a:lnTo>
                    <a:pt x="1" y="3"/>
                  </a:lnTo>
                  <a:lnTo>
                    <a:pt x="4" y="8"/>
                  </a:lnTo>
                  <a:lnTo>
                    <a:pt x="6" y="12"/>
                  </a:lnTo>
                  <a:lnTo>
                    <a:pt x="10" y="15"/>
                  </a:lnTo>
                  <a:lnTo>
                    <a:pt x="14" y="18"/>
                  </a:lnTo>
                  <a:lnTo>
                    <a:pt x="17" y="22"/>
                  </a:lnTo>
                  <a:lnTo>
                    <a:pt x="20" y="25"/>
                  </a:lnTo>
                  <a:lnTo>
                    <a:pt x="21" y="24"/>
                  </a:lnTo>
                  <a:lnTo>
                    <a:pt x="21" y="22"/>
                  </a:lnTo>
                  <a:lnTo>
                    <a:pt x="19" y="20"/>
                  </a:lnTo>
                  <a:lnTo>
                    <a:pt x="15" y="14"/>
                  </a:lnTo>
                  <a:lnTo>
                    <a:pt x="15" y="13"/>
                  </a:lnTo>
                  <a:lnTo>
                    <a:pt x="16" y="13"/>
                  </a:lnTo>
                  <a:lnTo>
                    <a:pt x="23" y="15"/>
                  </a:lnTo>
                  <a:lnTo>
                    <a:pt x="26" y="17"/>
                  </a:lnTo>
                  <a:lnTo>
                    <a:pt x="28" y="18"/>
                  </a:lnTo>
                  <a:lnTo>
                    <a:pt x="34" y="23"/>
                  </a:lnTo>
                  <a:lnTo>
                    <a:pt x="37" y="25"/>
                  </a:lnTo>
                  <a:lnTo>
                    <a:pt x="40" y="26"/>
                  </a:lnTo>
                  <a:lnTo>
                    <a:pt x="36" y="21"/>
                  </a:lnTo>
                  <a:lnTo>
                    <a:pt x="29" y="15"/>
                  </a:lnTo>
                  <a:lnTo>
                    <a:pt x="23" y="11"/>
                  </a:lnTo>
                  <a:lnTo>
                    <a:pt x="15" y="8"/>
                  </a:lnTo>
                  <a:lnTo>
                    <a:pt x="10" y="5"/>
                  </a:lnTo>
                  <a:lnTo>
                    <a:pt x="6" y="3"/>
                  </a:lnTo>
                  <a:lnTo>
                    <a:pt x="1" y="0"/>
                  </a:lnTo>
                  <a:lnTo>
                    <a:pt x="0" y="0"/>
                  </a:lnTo>
                  <a:lnTo>
                    <a:pt x="1" y="3"/>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2" name="Freeform 40"/>
            <p:cNvSpPr>
              <a:spLocks/>
            </p:cNvSpPr>
            <p:nvPr/>
          </p:nvSpPr>
          <p:spPr bwMode="auto">
            <a:xfrm rot="-235569">
              <a:off x="1236156" y="4549979"/>
              <a:ext cx="33338" cy="46038"/>
            </a:xfrm>
            <a:custGeom>
              <a:avLst/>
              <a:gdLst>
                <a:gd name="T0" fmla="*/ 2147483647 w 21"/>
                <a:gd name="T1" fmla="*/ 2147483647 h 29"/>
                <a:gd name="T2" fmla="*/ 2147483647 w 21"/>
                <a:gd name="T3" fmla="*/ 2147483647 h 29"/>
                <a:gd name="T4" fmla="*/ 2147483647 w 21"/>
                <a:gd name="T5" fmla="*/ 2147483647 h 29"/>
                <a:gd name="T6" fmla="*/ 2147483647 w 21"/>
                <a:gd name="T7" fmla="*/ 2147483647 h 29"/>
                <a:gd name="T8" fmla="*/ 2147483647 w 21"/>
                <a:gd name="T9" fmla="*/ 0 h 29"/>
                <a:gd name="T10" fmla="*/ 2147483647 w 21"/>
                <a:gd name="T11" fmla="*/ 0 h 29"/>
                <a:gd name="T12" fmla="*/ 2147483647 w 21"/>
                <a:gd name="T13" fmla="*/ 2147483647 h 29"/>
                <a:gd name="T14" fmla="*/ 2147483647 w 21"/>
                <a:gd name="T15" fmla="*/ 2147483647 h 29"/>
                <a:gd name="T16" fmla="*/ 2147483647 w 21"/>
                <a:gd name="T17" fmla="*/ 2147483647 h 29"/>
                <a:gd name="T18" fmla="*/ 2147483647 w 21"/>
                <a:gd name="T19" fmla="*/ 2147483647 h 29"/>
                <a:gd name="T20" fmla="*/ 0 w 21"/>
                <a:gd name="T21" fmla="*/ 2147483647 h 29"/>
                <a:gd name="T22" fmla="*/ 0 w 21"/>
                <a:gd name="T23" fmla="*/ 2147483647 h 29"/>
                <a:gd name="T24" fmla="*/ 2147483647 w 21"/>
                <a:gd name="T25" fmla="*/ 2147483647 h 29"/>
                <a:gd name="T26" fmla="*/ 2147483647 w 21"/>
                <a:gd name="T27" fmla="*/ 2147483647 h 29"/>
                <a:gd name="T28" fmla="*/ 2147483647 w 21"/>
                <a:gd name="T29" fmla="*/ 2147483647 h 29"/>
                <a:gd name="T30" fmla="*/ 2147483647 w 21"/>
                <a:gd name="T31" fmla="*/ 2147483647 h 29"/>
                <a:gd name="T32" fmla="*/ 2147483647 w 21"/>
                <a:gd name="T33" fmla="*/ 2147483647 h 29"/>
                <a:gd name="T34" fmla="*/ 2147483647 w 21"/>
                <a:gd name="T35" fmla="*/ 2147483647 h 29"/>
                <a:gd name="T36" fmla="*/ 2147483647 w 21"/>
                <a:gd name="T37" fmla="*/ 2147483647 h 29"/>
                <a:gd name="T38" fmla="*/ 2147483647 w 21"/>
                <a:gd name="T39" fmla="*/ 2147483647 h 29"/>
                <a:gd name="T40" fmla="*/ 2147483647 w 21"/>
                <a:gd name="T41" fmla="*/ 2147483647 h 29"/>
                <a:gd name="T42" fmla="*/ 2147483647 w 21"/>
                <a:gd name="T43" fmla="*/ 2147483647 h 29"/>
                <a:gd name="T44" fmla="*/ 2147483647 w 21"/>
                <a:gd name="T45" fmla="*/ 2147483647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9"/>
                <a:gd name="T71" fmla="*/ 21 w 21"/>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9">
                  <a:moveTo>
                    <a:pt x="20" y="3"/>
                  </a:moveTo>
                  <a:lnTo>
                    <a:pt x="20" y="3"/>
                  </a:lnTo>
                  <a:lnTo>
                    <a:pt x="17" y="3"/>
                  </a:lnTo>
                  <a:lnTo>
                    <a:pt x="12" y="2"/>
                  </a:lnTo>
                  <a:lnTo>
                    <a:pt x="7" y="0"/>
                  </a:lnTo>
                  <a:lnTo>
                    <a:pt x="7" y="2"/>
                  </a:lnTo>
                  <a:lnTo>
                    <a:pt x="7" y="6"/>
                  </a:lnTo>
                  <a:lnTo>
                    <a:pt x="5" y="14"/>
                  </a:lnTo>
                  <a:lnTo>
                    <a:pt x="3" y="17"/>
                  </a:lnTo>
                  <a:lnTo>
                    <a:pt x="0" y="21"/>
                  </a:lnTo>
                  <a:lnTo>
                    <a:pt x="5" y="24"/>
                  </a:lnTo>
                  <a:lnTo>
                    <a:pt x="9" y="26"/>
                  </a:lnTo>
                  <a:lnTo>
                    <a:pt x="12" y="29"/>
                  </a:lnTo>
                  <a:lnTo>
                    <a:pt x="14" y="27"/>
                  </a:lnTo>
                  <a:lnTo>
                    <a:pt x="18" y="21"/>
                  </a:lnTo>
                  <a:lnTo>
                    <a:pt x="20" y="17"/>
                  </a:lnTo>
                  <a:lnTo>
                    <a:pt x="21" y="13"/>
                  </a:lnTo>
                  <a:lnTo>
                    <a:pt x="21" y="9"/>
                  </a:lnTo>
                  <a:lnTo>
                    <a:pt x="2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3" name="Freeform 41"/>
            <p:cNvSpPr>
              <a:spLocks/>
            </p:cNvSpPr>
            <p:nvPr/>
          </p:nvSpPr>
          <p:spPr bwMode="auto">
            <a:xfrm rot="-235569">
              <a:off x="1071160" y="4346555"/>
              <a:ext cx="82550" cy="187325"/>
            </a:xfrm>
            <a:custGeom>
              <a:avLst/>
              <a:gdLst>
                <a:gd name="T0" fmla="*/ 2147483647 w 52"/>
                <a:gd name="T1" fmla="*/ 2147483647 h 118"/>
                <a:gd name="T2" fmla="*/ 2147483647 w 52"/>
                <a:gd name="T3" fmla="*/ 2147483647 h 118"/>
                <a:gd name="T4" fmla="*/ 2147483647 w 52"/>
                <a:gd name="T5" fmla="*/ 2147483647 h 118"/>
                <a:gd name="T6" fmla="*/ 2147483647 w 52"/>
                <a:gd name="T7" fmla="*/ 2147483647 h 118"/>
                <a:gd name="T8" fmla="*/ 2147483647 w 52"/>
                <a:gd name="T9" fmla="*/ 2147483647 h 118"/>
                <a:gd name="T10" fmla="*/ 2147483647 w 52"/>
                <a:gd name="T11" fmla="*/ 2147483647 h 118"/>
                <a:gd name="T12" fmla="*/ 2147483647 w 52"/>
                <a:gd name="T13" fmla="*/ 2147483647 h 118"/>
                <a:gd name="T14" fmla="*/ 2147483647 w 52"/>
                <a:gd name="T15" fmla="*/ 2147483647 h 118"/>
                <a:gd name="T16" fmla="*/ 2147483647 w 52"/>
                <a:gd name="T17" fmla="*/ 2147483647 h 118"/>
                <a:gd name="T18" fmla="*/ 2147483647 w 52"/>
                <a:gd name="T19" fmla="*/ 2147483647 h 118"/>
                <a:gd name="T20" fmla="*/ 2147483647 w 52"/>
                <a:gd name="T21" fmla="*/ 2147483647 h 118"/>
                <a:gd name="T22" fmla="*/ 2147483647 w 52"/>
                <a:gd name="T23" fmla="*/ 2147483647 h 118"/>
                <a:gd name="T24" fmla="*/ 2147483647 w 52"/>
                <a:gd name="T25" fmla="*/ 2147483647 h 118"/>
                <a:gd name="T26" fmla="*/ 2147483647 w 52"/>
                <a:gd name="T27" fmla="*/ 2147483647 h 118"/>
                <a:gd name="T28" fmla="*/ 2147483647 w 52"/>
                <a:gd name="T29" fmla="*/ 2147483647 h 118"/>
                <a:gd name="T30" fmla="*/ 2147483647 w 52"/>
                <a:gd name="T31" fmla="*/ 2147483647 h 118"/>
                <a:gd name="T32" fmla="*/ 2147483647 w 52"/>
                <a:gd name="T33" fmla="*/ 2147483647 h 118"/>
                <a:gd name="T34" fmla="*/ 2147483647 w 52"/>
                <a:gd name="T35" fmla="*/ 2147483647 h 118"/>
                <a:gd name="T36" fmla="*/ 2147483647 w 52"/>
                <a:gd name="T37" fmla="*/ 2147483647 h 118"/>
                <a:gd name="T38" fmla="*/ 2147483647 w 52"/>
                <a:gd name="T39" fmla="*/ 2147483647 h 118"/>
                <a:gd name="T40" fmla="*/ 2147483647 w 52"/>
                <a:gd name="T41" fmla="*/ 2147483647 h 118"/>
                <a:gd name="T42" fmla="*/ 2147483647 w 52"/>
                <a:gd name="T43" fmla="*/ 2147483647 h 118"/>
                <a:gd name="T44" fmla="*/ 2147483647 w 52"/>
                <a:gd name="T45" fmla="*/ 2147483647 h 118"/>
                <a:gd name="T46" fmla="*/ 2147483647 w 52"/>
                <a:gd name="T47" fmla="*/ 2147483647 h 118"/>
                <a:gd name="T48" fmla="*/ 2147483647 w 52"/>
                <a:gd name="T49" fmla="*/ 2147483647 h 118"/>
                <a:gd name="T50" fmla="*/ 2147483647 w 52"/>
                <a:gd name="T51" fmla="*/ 2147483647 h 118"/>
                <a:gd name="T52" fmla="*/ 2147483647 w 52"/>
                <a:gd name="T53" fmla="*/ 2147483647 h 118"/>
                <a:gd name="T54" fmla="*/ 2147483647 w 52"/>
                <a:gd name="T55" fmla="*/ 2147483647 h 118"/>
                <a:gd name="T56" fmla="*/ 2147483647 w 52"/>
                <a:gd name="T57" fmla="*/ 2147483647 h 118"/>
                <a:gd name="T58" fmla="*/ 2147483647 w 52"/>
                <a:gd name="T59" fmla="*/ 2147483647 h 118"/>
                <a:gd name="T60" fmla="*/ 2147483647 w 52"/>
                <a:gd name="T61" fmla="*/ 2147483647 h 118"/>
                <a:gd name="T62" fmla="*/ 2147483647 w 52"/>
                <a:gd name="T63" fmla="*/ 2147483647 h 118"/>
                <a:gd name="T64" fmla="*/ 2147483647 w 52"/>
                <a:gd name="T65" fmla="*/ 2147483647 h 118"/>
                <a:gd name="T66" fmla="*/ 2147483647 w 52"/>
                <a:gd name="T67" fmla="*/ 2147483647 h 118"/>
                <a:gd name="T68" fmla="*/ 2147483647 w 52"/>
                <a:gd name="T69" fmla="*/ 0 h 118"/>
                <a:gd name="T70" fmla="*/ 2147483647 w 52"/>
                <a:gd name="T71" fmla="*/ 0 h 118"/>
                <a:gd name="T72" fmla="*/ 2147483647 w 52"/>
                <a:gd name="T73" fmla="*/ 2147483647 h 118"/>
                <a:gd name="T74" fmla="*/ 0 w 52"/>
                <a:gd name="T75" fmla="*/ 2147483647 h 118"/>
                <a:gd name="T76" fmla="*/ 0 w 52"/>
                <a:gd name="T77" fmla="*/ 2147483647 h 118"/>
                <a:gd name="T78" fmla="*/ 2147483647 w 52"/>
                <a:gd name="T79" fmla="*/ 2147483647 h 118"/>
                <a:gd name="T80" fmla="*/ 2147483647 w 52"/>
                <a:gd name="T81" fmla="*/ 2147483647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118"/>
                <a:gd name="T125" fmla="*/ 52 w 52"/>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118">
                  <a:moveTo>
                    <a:pt x="1" y="9"/>
                  </a:moveTo>
                  <a:lnTo>
                    <a:pt x="1" y="9"/>
                  </a:lnTo>
                  <a:lnTo>
                    <a:pt x="1" y="14"/>
                  </a:lnTo>
                  <a:lnTo>
                    <a:pt x="1" y="21"/>
                  </a:lnTo>
                  <a:lnTo>
                    <a:pt x="4" y="28"/>
                  </a:lnTo>
                  <a:lnTo>
                    <a:pt x="8" y="43"/>
                  </a:lnTo>
                  <a:lnTo>
                    <a:pt x="16" y="68"/>
                  </a:lnTo>
                  <a:lnTo>
                    <a:pt x="25" y="94"/>
                  </a:lnTo>
                  <a:lnTo>
                    <a:pt x="29" y="106"/>
                  </a:lnTo>
                  <a:lnTo>
                    <a:pt x="34" y="116"/>
                  </a:lnTo>
                  <a:lnTo>
                    <a:pt x="40" y="118"/>
                  </a:lnTo>
                  <a:lnTo>
                    <a:pt x="45" y="118"/>
                  </a:lnTo>
                  <a:lnTo>
                    <a:pt x="49" y="118"/>
                  </a:lnTo>
                  <a:lnTo>
                    <a:pt x="51" y="117"/>
                  </a:lnTo>
                  <a:lnTo>
                    <a:pt x="52" y="116"/>
                  </a:lnTo>
                  <a:lnTo>
                    <a:pt x="52" y="113"/>
                  </a:lnTo>
                  <a:lnTo>
                    <a:pt x="47" y="102"/>
                  </a:lnTo>
                  <a:lnTo>
                    <a:pt x="45" y="94"/>
                  </a:lnTo>
                  <a:lnTo>
                    <a:pt x="43" y="86"/>
                  </a:lnTo>
                  <a:lnTo>
                    <a:pt x="37" y="64"/>
                  </a:lnTo>
                  <a:lnTo>
                    <a:pt x="28" y="31"/>
                  </a:lnTo>
                  <a:lnTo>
                    <a:pt x="22" y="15"/>
                  </a:lnTo>
                  <a:lnTo>
                    <a:pt x="20" y="6"/>
                  </a:lnTo>
                  <a:lnTo>
                    <a:pt x="20" y="4"/>
                  </a:lnTo>
                  <a:lnTo>
                    <a:pt x="19" y="4"/>
                  </a:lnTo>
                  <a:lnTo>
                    <a:pt x="16" y="3"/>
                  </a:lnTo>
                  <a:lnTo>
                    <a:pt x="8" y="1"/>
                  </a:lnTo>
                  <a:lnTo>
                    <a:pt x="4" y="0"/>
                  </a:lnTo>
                  <a:lnTo>
                    <a:pt x="2" y="0"/>
                  </a:lnTo>
                  <a:lnTo>
                    <a:pt x="1" y="1"/>
                  </a:lnTo>
                  <a:lnTo>
                    <a:pt x="0" y="3"/>
                  </a:lnTo>
                  <a:lnTo>
                    <a:pt x="0" y="7"/>
                  </a:lnTo>
                  <a:lnTo>
                    <a:pt x="1" y="9"/>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4" name="Freeform 42"/>
            <p:cNvSpPr>
              <a:spLocks/>
            </p:cNvSpPr>
            <p:nvPr/>
          </p:nvSpPr>
          <p:spPr bwMode="auto">
            <a:xfrm rot="-235569">
              <a:off x="1121305" y="4489155"/>
              <a:ext cx="136525" cy="109538"/>
            </a:xfrm>
            <a:custGeom>
              <a:avLst/>
              <a:gdLst>
                <a:gd name="T0" fmla="*/ 2147483647 w 86"/>
                <a:gd name="T1" fmla="*/ 0 h 69"/>
                <a:gd name="T2" fmla="*/ 2147483647 w 86"/>
                <a:gd name="T3" fmla="*/ 0 h 69"/>
                <a:gd name="T4" fmla="*/ 2147483647 w 86"/>
                <a:gd name="T5" fmla="*/ 2147483647 h 69"/>
                <a:gd name="T6" fmla="*/ 2147483647 w 86"/>
                <a:gd name="T7" fmla="*/ 2147483647 h 69"/>
                <a:gd name="T8" fmla="*/ 2147483647 w 86"/>
                <a:gd name="T9" fmla="*/ 2147483647 h 69"/>
                <a:gd name="T10" fmla="*/ 2147483647 w 86"/>
                <a:gd name="T11" fmla="*/ 2147483647 h 69"/>
                <a:gd name="T12" fmla="*/ 2147483647 w 86"/>
                <a:gd name="T13" fmla="*/ 2147483647 h 69"/>
                <a:gd name="T14" fmla="*/ 2147483647 w 86"/>
                <a:gd name="T15" fmla="*/ 2147483647 h 69"/>
                <a:gd name="T16" fmla="*/ 2147483647 w 86"/>
                <a:gd name="T17" fmla="*/ 2147483647 h 69"/>
                <a:gd name="T18" fmla="*/ 2147483647 w 86"/>
                <a:gd name="T19" fmla="*/ 2147483647 h 69"/>
                <a:gd name="T20" fmla="*/ 2147483647 w 86"/>
                <a:gd name="T21" fmla="*/ 2147483647 h 69"/>
                <a:gd name="T22" fmla="*/ 2147483647 w 86"/>
                <a:gd name="T23" fmla="*/ 2147483647 h 69"/>
                <a:gd name="T24" fmla="*/ 2147483647 w 86"/>
                <a:gd name="T25" fmla="*/ 2147483647 h 69"/>
                <a:gd name="T26" fmla="*/ 2147483647 w 86"/>
                <a:gd name="T27" fmla="*/ 2147483647 h 69"/>
                <a:gd name="T28" fmla="*/ 2147483647 w 86"/>
                <a:gd name="T29" fmla="*/ 2147483647 h 69"/>
                <a:gd name="T30" fmla="*/ 2147483647 w 86"/>
                <a:gd name="T31" fmla="*/ 2147483647 h 69"/>
                <a:gd name="T32" fmla="*/ 2147483647 w 86"/>
                <a:gd name="T33" fmla="*/ 2147483647 h 69"/>
                <a:gd name="T34" fmla="*/ 2147483647 w 86"/>
                <a:gd name="T35" fmla="*/ 2147483647 h 69"/>
                <a:gd name="T36" fmla="*/ 2147483647 w 86"/>
                <a:gd name="T37" fmla="*/ 2147483647 h 69"/>
                <a:gd name="T38" fmla="*/ 2147483647 w 86"/>
                <a:gd name="T39" fmla="*/ 2147483647 h 69"/>
                <a:gd name="T40" fmla="*/ 2147483647 w 86"/>
                <a:gd name="T41" fmla="*/ 2147483647 h 69"/>
                <a:gd name="T42" fmla="*/ 2147483647 w 86"/>
                <a:gd name="T43" fmla="*/ 2147483647 h 69"/>
                <a:gd name="T44" fmla="*/ 2147483647 w 86"/>
                <a:gd name="T45" fmla="*/ 2147483647 h 69"/>
                <a:gd name="T46" fmla="*/ 0 w 86"/>
                <a:gd name="T47" fmla="*/ 2147483647 h 69"/>
                <a:gd name="T48" fmla="*/ 0 w 86"/>
                <a:gd name="T49" fmla="*/ 2147483647 h 69"/>
                <a:gd name="T50" fmla="*/ 0 w 86"/>
                <a:gd name="T51" fmla="*/ 2147483647 h 69"/>
                <a:gd name="T52" fmla="*/ 2147483647 w 86"/>
                <a:gd name="T53" fmla="*/ 2147483647 h 69"/>
                <a:gd name="T54" fmla="*/ 2147483647 w 86"/>
                <a:gd name="T55" fmla="*/ 2147483647 h 69"/>
                <a:gd name="T56" fmla="*/ 2147483647 w 86"/>
                <a:gd name="T57" fmla="*/ 2147483647 h 69"/>
                <a:gd name="T58" fmla="*/ 2147483647 w 86"/>
                <a:gd name="T59" fmla="*/ 2147483647 h 69"/>
                <a:gd name="T60" fmla="*/ 2147483647 w 86"/>
                <a:gd name="T61" fmla="*/ 0 h 69"/>
                <a:gd name="T62" fmla="*/ 2147483647 w 86"/>
                <a:gd name="T63" fmla="*/ 0 h 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69"/>
                <a:gd name="T98" fmla="*/ 86 w 86"/>
                <a:gd name="T99" fmla="*/ 69 h 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69">
                  <a:moveTo>
                    <a:pt x="13" y="0"/>
                  </a:moveTo>
                  <a:lnTo>
                    <a:pt x="13" y="0"/>
                  </a:lnTo>
                  <a:lnTo>
                    <a:pt x="21" y="9"/>
                  </a:lnTo>
                  <a:lnTo>
                    <a:pt x="30" y="16"/>
                  </a:lnTo>
                  <a:lnTo>
                    <a:pt x="40" y="23"/>
                  </a:lnTo>
                  <a:lnTo>
                    <a:pt x="51" y="29"/>
                  </a:lnTo>
                  <a:lnTo>
                    <a:pt x="62" y="34"/>
                  </a:lnTo>
                  <a:lnTo>
                    <a:pt x="86" y="43"/>
                  </a:lnTo>
                  <a:lnTo>
                    <a:pt x="86" y="46"/>
                  </a:lnTo>
                  <a:lnTo>
                    <a:pt x="85" y="53"/>
                  </a:lnTo>
                  <a:lnTo>
                    <a:pt x="84" y="57"/>
                  </a:lnTo>
                  <a:lnTo>
                    <a:pt x="82" y="61"/>
                  </a:lnTo>
                  <a:lnTo>
                    <a:pt x="79" y="65"/>
                  </a:lnTo>
                  <a:lnTo>
                    <a:pt x="75" y="69"/>
                  </a:lnTo>
                  <a:lnTo>
                    <a:pt x="62" y="62"/>
                  </a:lnTo>
                  <a:lnTo>
                    <a:pt x="38" y="49"/>
                  </a:lnTo>
                  <a:lnTo>
                    <a:pt x="19" y="37"/>
                  </a:lnTo>
                  <a:lnTo>
                    <a:pt x="7" y="28"/>
                  </a:lnTo>
                  <a:lnTo>
                    <a:pt x="2" y="23"/>
                  </a:lnTo>
                  <a:lnTo>
                    <a:pt x="0" y="21"/>
                  </a:lnTo>
                  <a:lnTo>
                    <a:pt x="0" y="15"/>
                  </a:lnTo>
                  <a:lnTo>
                    <a:pt x="1" y="12"/>
                  </a:lnTo>
                  <a:lnTo>
                    <a:pt x="2" y="9"/>
                  </a:lnTo>
                  <a:lnTo>
                    <a:pt x="5" y="6"/>
                  </a:lnTo>
                  <a:lnTo>
                    <a:pt x="10" y="1"/>
                  </a:lnTo>
                  <a:lnTo>
                    <a:pt x="13" y="0"/>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5" name="Freeform 43"/>
            <p:cNvSpPr>
              <a:spLocks/>
            </p:cNvSpPr>
            <p:nvPr/>
          </p:nvSpPr>
          <p:spPr bwMode="auto">
            <a:xfrm rot="-235569">
              <a:off x="1057877" y="4338302"/>
              <a:ext cx="76200" cy="327025"/>
            </a:xfrm>
            <a:custGeom>
              <a:avLst/>
              <a:gdLst>
                <a:gd name="T0" fmla="*/ 2147483647 w 48"/>
                <a:gd name="T1" fmla="*/ 2147483647 h 206"/>
                <a:gd name="T2" fmla="*/ 2147483647 w 48"/>
                <a:gd name="T3" fmla="*/ 2147483647 h 206"/>
                <a:gd name="T4" fmla="*/ 2147483647 w 48"/>
                <a:gd name="T5" fmla="*/ 2147483647 h 206"/>
                <a:gd name="T6" fmla="*/ 2147483647 w 48"/>
                <a:gd name="T7" fmla="*/ 2147483647 h 206"/>
                <a:gd name="T8" fmla="*/ 2147483647 w 48"/>
                <a:gd name="T9" fmla="*/ 2147483647 h 206"/>
                <a:gd name="T10" fmla="*/ 2147483647 w 48"/>
                <a:gd name="T11" fmla="*/ 2147483647 h 206"/>
                <a:gd name="T12" fmla="*/ 2147483647 w 48"/>
                <a:gd name="T13" fmla="*/ 2147483647 h 206"/>
                <a:gd name="T14" fmla="*/ 2147483647 w 48"/>
                <a:gd name="T15" fmla="*/ 2147483647 h 206"/>
                <a:gd name="T16" fmla="*/ 2147483647 w 48"/>
                <a:gd name="T17" fmla="*/ 2147483647 h 206"/>
                <a:gd name="T18" fmla="*/ 2147483647 w 48"/>
                <a:gd name="T19" fmla="*/ 2147483647 h 206"/>
                <a:gd name="T20" fmla="*/ 2147483647 w 48"/>
                <a:gd name="T21" fmla="*/ 2147483647 h 206"/>
                <a:gd name="T22" fmla="*/ 2147483647 w 48"/>
                <a:gd name="T23" fmla="*/ 2147483647 h 206"/>
                <a:gd name="T24" fmla="*/ 2147483647 w 48"/>
                <a:gd name="T25" fmla="*/ 2147483647 h 206"/>
                <a:gd name="T26" fmla="*/ 2147483647 w 48"/>
                <a:gd name="T27" fmla="*/ 2147483647 h 206"/>
                <a:gd name="T28" fmla="*/ 2147483647 w 48"/>
                <a:gd name="T29" fmla="*/ 2147483647 h 206"/>
                <a:gd name="T30" fmla="*/ 2147483647 w 48"/>
                <a:gd name="T31" fmla="*/ 2147483647 h 206"/>
                <a:gd name="T32" fmla="*/ 2147483647 w 48"/>
                <a:gd name="T33" fmla="*/ 2147483647 h 206"/>
                <a:gd name="T34" fmla="*/ 2147483647 w 48"/>
                <a:gd name="T35" fmla="*/ 2147483647 h 206"/>
                <a:gd name="T36" fmla="*/ 2147483647 w 48"/>
                <a:gd name="T37" fmla="*/ 2147483647 h 206"/>
                <a:gd name="T38" fmla="*/ 2147483647 w 48"/>
                <a:gd name="T39" fmla="*/ 2147483647 h 206"/>
                <a:gd name="T40" fmla="*/ 2147483647 w 48"/>
                <a:gd name="T41" fmla="*/ 2147483647 h 206"/>
                <a:gd name="T42" fmla="*/ 2147483647 w 48"/>
                <a:gd name="T43" fmla="*/ 2147483647 h 206"/>
                <a:gd name="T44" fmla="*/ 2147483647 w 48"/>
                <a:gd name="T45" fmla="*/ 2147483647 h 206"/>
                <a:gd name="T46" fmla="*/ 2147483647 w 48"/>
                <a:gd name="T47" fmla="*/ 2147483647 h 206"/>
                <a:gd name="T48" fmla="*/ 2147483647 w 48"/>
                <a:gd name="T49" fmla="*/ 2147483647 h 206"/>
                <a:gd name="T50" fmla="*/ 2147483647 w 48"/>
                <a:gd name="T51" fmla="*/ 2147483647 h 206"/>
                <a:gd name="T52" fmla="*/ 0 w 48"/>
                <a:gd name="T53" fmla="*/ 2147483647 h 206"/>
                <a:gd name="T54" fmla="*/ 0 w 48"/>
                <a:gd name="T55" fmla="*/ 2147483647 h 206"/>
                <a:gd name="T56" fmla="*/ 2147483647 w 48"/>
                <a:gd name="T57" fmla="*/ 2147483647 h 206"/>
                <a:gd name="T58" fmla="*/ 2147483647 w 48"/>
                <a:gd name="T59" fmla="*/ 2147483647 h 206"/>
                <a:gd name="T60" fmla="*/ 2147483647 w 48"/>
                <a:gd name="T61" fmla="*/ 2147483647 h 206"/>
                <a:gd name="T62" fmla="*/ 2147483647 w 48"/>
                <a:gd name="T63" fmla="*/ 2147483647 h 206"/>
                <a:gd name="T64" fmla="*/ 2147483647 w 48"/>
                <a:gd name="T65" fmla="*/ 2147483647 h 206"/>
                <a:gd name="T66" fmla="*/ 2147483647 w 48"/>
                <a:gd name="T67" fmla="*/ 2147483647 h 206"/>
                <a:gd name="T68" fmla="*/ 2147483647 w 48"/>
                <a:gd name="T69" fmla="*/ 2147483647 h 206"/>
                <a:gd name="T70" fmla="*/ 2147483647 w 48"/>
                <a:gd name="T71" fmla="*/ 2147483647 h 206"/>
                <a:gd name="T72" fmla="*/ 2147483647 w 48"/>
                <a:gd name="T73" fmla="*/ 2147483647 h 206"/>
                <a:gd name="T74" fmla="*/ 2147483647 w 48"/>
                <a:gd name="T75" fmla="*/ 2147483647 h 206"/>
                <a:gd name="T76" fmla="*/ 2147483647 w 48"/>
                <a:gd name="T77" fmla="*/ 2147483647 h 206"/>
                <a:gd name="T78" fmla="*/ 2147483647 w 48"/>
                <a:gd name="T79" fmla="*/ 2147483647 h 206"/>
                <a:gd name="T80" fmla="*/ 2147483647 w 48"/>
                <a:gd name="T81" fmla="*/ 2147483647 h 206"/>
                <a:gd name="T82" fmla="*/ 2147483647 w 48"/>
                <a:gd name="T83" fmla="*/ 2147483647 h 206"/>
                <a:gd name="T84" fmla="*/ 2147483647 w 48"/>
                <a:gd name="T85" fmla="*/ 2147483647 h 206"/>
                <a:gd name="T86" fmla="*/ 2147483647 w 48"/>
                <a:gd name="T87" fmla="*/ 0 h 206"/>
                <a:gd name="T88" fmla="*/ 2147483647 w 48"/>
                <a:gd name="T89" fmla="*/ 2147483647 h 206"/>
                <a:gd name="T90" fmla="*/ 2147483647 w 48"/>
                <a:gd name="T91" fmla="*/ 2147483647 h 206"/>
                <a:gd name="T92" fmla="*/ 2147483647 w 48"/>
                <a:gd name="T93" fmla="*/ 2147483647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
                <a:gd name="T142" fmla="*/ 0 h 206"/>
                <a:gd name="T143" fmla="*/ 48 w 48"/>
                <a:gd name="T144" fmla="*/ 206 h 2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 h="206">
                  <a:moveTo>
                    <a:pt x="30" y="3"/>
                  </a:moveTo>
                  <a:lnTo>
                    <a:pt x="30" y="3"/>
                  </a:lnTo>
                  <a:lnTo>
                    <a:pt x="32" y="9"/>
                  </a:lnTo>
                  <a:lnTo>
                    <a:pt x="36" y="19"/>
                  </a:lnTo>
                  <a:lnTo>
                    <a:pt x="39" y="31"/>
                  </a:lnTo>
                  <a:lnTo>
                    <a:pt x="42" y="47"/>
                  </a:lnTo>
                  <a:lnTo>
                    <a:pt x="45" y="66"/>
                  </a:lnTo>
                  <a:lnTo>
                    <a:pt x="47" y="90"/>
                  </a:lnTo>
                  <a:lnTo>
                    <a:pt x="48" y="116"/>
                  </a:lnTo>
                  <a:lnTo>
                    <a:pt x="48" y="143"/>
                  </a:lnTo>
                  <a:lnTo>
                    <a:pt x="47" y="164"/>
                  </a:lnTo>
                  <a:lnTo>
                    <a:pt x="45" y="180"/>
                  </a:lnTo>
                  <a:lnTo>
                    <a:pt x="42" y="191"/>
                  </a:lnTo>
                  <a:lnTo>
                    <a:pt x="40" y="196"/>
                  </a:lnTo>
                  <a:lnTo>
                    <a:pt x="37" y="200"/>
                  </a:lnTo>
                  <a:lnTo>
                    <a:pt x="34" y="202"/>
                  </a:lnTo>
                  <a:lnTo>
                    <a:pt x="30" y="204"/>
                  </a:lnTo>
                  <a:lnTo>
                    <a:pt x="27" y="205"/>
                  </a:lnTo>
                  <a:lnTo>
                    <a:pt x="23" y="206"/>
                  </a:lnTo>
                  <a:lnTo>
                    <a:pt x="13" y="205"/>
                  </a:lnTo>
                  <a:lnTo>
                    <a:pt x="9" y="204"/>
                  </a:lnTo>
                  <a:lnTo>
                    <a:pt x="4" y="200"/>
                  </a:lnTo>
                  <a:lnTo>
                    <a:pt x="2" y="195"/>
                  </a:lnTo>
                  <a:lnTo>
                    <a:pt x="1" y="188"/>
                  </a:lnTo>
                  <a:lnTo>
                    <a:pt x="0" y="181"/>
                  </a:lnTo>
                  <a:lnTo>
                    <a:pt x="0" y="172"/>
                  </a:lnTo>
                  <a:lnTo>
                    <a:pt x="1" y="153"/>
                  </a:lnTo>
                  <a:lnTo>
                    <a:pt x="4" y="133"/>
                  </a:lnTo>
                  <a:lnTo>
                    <a:pt x="9" y="113"/>
                  </a:lnTo>
                  <a:lnTo>
                    <a:pt x="15" y="85"/>
                  </a:lnTo>
                  <a:lnTo>
                    <a:pt x="16" y="76"/>
                  </a:lnTo>
                  <a:lnTo>
                    <a:pt x="17" y="64"/>
                  </a:lnTo>
                  <a:lnTo>
                    <a:pt x="18" y="40"/>
                  </a:lnTo>
                  <a:lnTo>
                    <a:pt x="18" y="20"/>
                  </a:lnTo>
                  <a:lnTo>
                    <a:pt x="17" y="10"/>
                  </a:lnTo>
                  <a:lnTo>
                    <a:pt x="18" y="8"/>
                  </a:lnTo>
                  <a:lnTo>
                    <a:pt x="19" y="6"/>
                  </a:lnTo>
                  <a:lnTo>
                    <a:pt x="23" y="2"/>
                  </a:lnTo>
                  <a:lnTo>
                    <a:pt x="25" y="1"/>
                  </a:lnTo>
                  <a:lnTo>
                    <a:pt x="27" y="0"/>
                  </a:lnTo>
                  <a:lnTo>
                    <a:pt x="29" y="1"/>
                  </a:lnTo>
                  <a:lnTo>
                    <a:pt x="30" y="3"/>
                  </a:lnTo>
                  <a:close/>
                </a:path>
              </a:pathLst>
            </a:custGeom>
            <a:solidFill>
              <a:srgbClr val="584F5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6" name="Freeform 44"/>
            <p:cNvSpPr>
              <a:spLocks/>
            </p:cNvSpPr>
            <p:nvPr/>
          </p:nvSpPr>
          <p:spPr bwMode="auto">
            <a:xfrm rot="-235569">
              <a:off x="1039338" y="4196453"/>
              <a:ext cx="114300" cy="161925"/>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2147483647 h 102"/>
                <a:gd name="T20" fmla="*/ 2147483647 w 72"/>
                <a:gd name="T21" fmla="*/ 2147483647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0 w 72"/>
                <a:gd name="T47" fmla="*/ 2147483647 h 102"/>
                <a:gd name="T48" fmla="*/ 0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0 h 102"/>
                <a:gd name="T58" fmla="*/ 2147483647 w 72"/>
                <a:gd name="T59" fmla="*/ 2147483647 h 102"/>
                <a:gd name="T60" fmla="*/ 2147483647 w 72"/>
                <a:gd name="T61" fmla="*/ 2147483647 h 102"/>
                <a:gd name="T62" fmla="*/ 2147483647 w 72"/>
                <a:gd name="T63" fmla="*/ 2147483647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102"/>
                <a:gd name="T98" fmla="*/ 72 w 7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102">
                  <a:moveTo>
                    <a:pt x="57" y="6"/>
                  </a:moveTo>
                  <a:lnTo>
                    <a:pt x="57" y="6"/>
                  </a:lnTo>
                  <a:lnTo>
                    <a:pt x="60" y="11"/>
                  </a:lnTo>
                  <a:lnTo>
                    <a:pt x="61" y="15"/>
                  </a:lnTo>
                  <a:lnTo>
                    <a:pt x="62" y="20"/>
                  </a:lnTo>
                  <a:lnTo>
                    <a:pt x="62" y="27"/>
                  </a:lnTo>
                  <a:lnTo>
                    <a:pt x="64" y="33"/>
                  </a:lnTo>
                  <a:lnTo>
                    <a:pt x="68" y="38"/>
                  </a:lnTo>
                  <a:lnTo>
                    <a:pt x="71" y="42"/>
                  </a:lnTo>
                  <a:lnTo>
                    <a:pt x="72" y="42"/>
                  </a:lnTo>
                  <a:lnTo>
                    <a:pt x="72" y="43"/>
                  </a:lnTo>
                  <a:lnTo>
                    <a:pt x="71" y="45"/>
                  </a:lnTo>
                  <a:lnTo>
                    <a:pt x="68" y="47"/>
                  </a:lnTo>
                  <a:lnTo>
                    <a:pt x="70" y="50"/>
                  </a:lnTo>
                  <a:lnTo>
                    <a:pt x="68" y="52"/>
                  </a:lnTo>
                  <a:lnTo>
                    <a:pt x="66" y="58"/>
                  </a:lnTo>
                  <a:lnTo>
                    <a:pt x="65" y="60"/>
                  </a:lnTo>
                  <a:lnTo>
                    <a:pt x="66" y="63"/>
                  </a:lnTo>
                  <a:lnTo>
                    <a:pt x="66" y="65"/>
                  </a:lnTo>
                  <a:lnTo>
                    <a:pt x="64" y="67"/>
                  </a:lnTo>
                  <a:lnTo>
                    <a:pt x="61" y="68"/>
                  </a:lnTo>
                  <a:lnTo>
                    <a:pt x="56" y="69"/>
                  </a:lnTo>
                  <a:lnTo>
                    <a:pt x="47" y="68"/>
                  </a:lnTo>
                  <a:lnTo>
                    <a:pt x="44" y="68"/>
                  </a:lnTo>
                  <a:lnTo>
                    <a:pt x="42" y="69"/>
                  </a:lnTo>
                  <a:lnTo>
                    <a:pt x="38" y="81"/>
                  </a:lnTo>
                  <a:lnTo>
                    <a:pt x="35" y="91"/>
                  </a:lnTo>
                  <a:lnTo>
                    <a:pt x="34" y="102"/>
                  </a:lnTo>
                  <a:lnTo>
                    <a:pt x="14" y="86"/>
                  </a:lnTo>
                  <a:lnTo>
                    <a:pt x="16" y="78"/>
                  </a:lnTo>
                  <a:lnTo>
                    <a:pt x="18" y="72"/>
                  </a:lnTo>
                  <a:lnTo>
                    <a:pt x="18" y="66"/>
                  </a:lnTo>
                  <a:lnTo>
                    <a:pt x="16" y="62"/>
                  </a:lnTo>
                  <a:lnTo>
                    <a:pt x="12" y="57"/>
                  </a:lnTo>
                  <a:lnTo>
                    <a:pt x="8" y="51"/>
                  </a:lnTo>
                  <a:lnTo>
                    <a:pt x="4" y="46"/>
                  </a:lnTo>
                  <a:lnTo>
                    <a:pt x="1" y="41"/>
                  </a:lnTo>
                  <a:lnTo>
                    <a:pt x="0" y="34"/>
                  </a:lnTo>
                  <a:lnTo>
                    <a:pt x="0" y="28"/>
                  </a:lnTo>
                  <a:lnTo>
                    <a:pt x="0" y="23"/>
                  </a:lnTo>
                  <a:lnTo>
                    <a:pt x="2" y="19"/>
                  </a:lnTo>
                  <a:lnTo>
                    <a:pt x="6" y="12"/>
                  </a:lnTo>
                  <a:lnTo>
                    <a:pt x="10" y="6"/>
                  </a:lnTo>
                  <a:lnTo>
                    <a:pt x="14" y="3"/>
                  </a:lnTo>
                  <a:lnTo>
                    <a:pt x="19" y="1"/>
                  </a:lnTo>
                  <a:lnTo>
                    <a:pt x="28" y="0"/>
                  </a:lnTo>
                  <a:lnTo>
                    <a:pt x="39" y="0"/>
                  </a:lnTo>
                  <a:lnTo>
                    <a:pt x="45" y="1"/>
                  </a:lnTo>
                  <a:lnTo>
                    <a:pt x="50" y="2"/>
                  </a:lnTo>
                  <a:lnTo>
                    <a:pt x="55" y="4"/>
                  </a:lnTo>
                  <a:lnTo>
                    <a:pt x="57" y="6"/>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7" name="Freeform 45"/>
            <p:cNvSpPr>
              <a:spLocks/>
            </p:cNvSpPr>
            <p:nvPr/>
          </p:nvSpPr>
          <p:spPr bwMode="auto">
            <a:xfrm rot="-235569">
              <a:off x="1137869" y="4270972"/>
              <a:ext cx="12700" cy="12700"/>
            </a:xfrm>
            <a:custGeom>
              <a:avLst/>
              <a:gdLst>
                <a:gd name="T0" fmla="*/ 0 w 8"/>
                <a:gd name="T1" fmla="*/ 2147483647 h 8"/>
                <a:gd name="T2" fmla="*/ 0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0 h 8"/>
                <a:gd name="T18" fmla="*/ 2147483647 w 8"/>
                <a:gd name="T19" fmla="*/ 2147483647 h 8"/>
                <a:gd name="T20" fmla="*/ 2147483647 w 8"/>
                <a:gd name="T21" fmla="*/ 2147483647 h 8"/>
                <a:gd name="T22" fmla="*/ 2147483647 w 8"/>
                <a:gd name="T23" fmla="*/ 2147483647 h 8"/>
                <a:gd name="T24" fmla="*/ 2147483647 w 8"/>
                <a:gd name="T25" fmla="*/ 2147483647 h 8"/>
                <a:gd name="T26" fmla="*/ 2147483647 w 8"/>
                <a:gd name="T27" fmla="*/ 2147483647 h 8"/>
                <a:gd name="T28" fmla="*/ 2147483647 w 8"/>
                <a:gd name="T29" fmla="*/ 2147483647 h 8"/>
                <a:gd name="T30" fmla="*/ 2147483647 w 8"/>
                <a:gd name="T31" fmla="*/ 2147483647 h 8"/>
                <a:gd name="T32" fmla="*/ 2147483647 w 8"/>
                <a:gd name="T33" fmla="*/ 2147483647 h 8"/>
                <a:gd name="T34" fmla="*/ 2147483647 w 8"/>
                <a:gd name="T35" fmla="*/ 2147483647 h 8"/>
                <a:gd name="T36" fmla="*/ 2147483647 w 8"/>
                <a:gd name="T37" fmla="*/ 2147483647 h 8"/>
                <a:gd name="T38" fmla="*/ 2147483647 w 8"/>
                <a:gd name="T39" fmla="*/ 2147483647 h 8"/>
                <a:gd name="T40" fmla="*/ 0 w 8"/>
                <a:gd name="T41" fmla="*/ 2147483647 h 8"/>
                <a:gd name="T42" fmla="*/ 0 w 8"/>
                <a:gd name="T43" fmla="*/ 2147483647 h 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
                <a:gd name="T67" fmla="*/ 0 h 8"/>
                <a:gd name="T68" fmla="*/ 8 w 8"/>
                <a:gd name="T69" fmla="*/ 8 h 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 h="8">
                  <a:moveTo>
                    <a:pt x="0" y="4"/>
                  </a:moveTo>
                  <a:lnTo>
                    <a:pt x="0" y="4"/>
                  </a:lnTo>
                  <a:lnTo>
                    <a:pt x="1" y="4"/>
                  </a:lnTo>
                  <a:lnTo>
                    <a:pt x="3" y="3"/>
                  </a:lnTo>
                  <a:lnTo>
                    <a:pt x="6" y="2"/>
                  </a:lnTo>
                  <a:lnTo>
                    <a:pt x="6" y="1"/>
                  </a:lnTo>
                  <a:lnTo>
                    <a:pt x="7" y="0"/>
                  </a:lnTo>
                  <a:lnTo>
                    <a:pt x="8" y="1"/>
                  </a:lnTo>
                  <a:lnTo>
                    <a:pt x="8" y="2"/>
                  </a:lnTo>
                  <a:lnTo>
                    <a:pt x="7" y="4"/>
                  </a:lnTo>
                  <a:lnTo>
                    <a:pt x="7" y="6"/>
                  </a:lnTo>
                  <a:lnTo>
                    <a:pt x="7" y="7"/>
                  </a:lnTo>
                  <a:lnTo>
                    <a:pt x="6" y="8"/>
                  </a:lnTo>
                  <a:lnTo>
                    <a:pt x="4" y="8"/>
                  </a:lnTo>
                  <a:lnTo>
                    <a:pt x="2" y="7"/>
                  </a:lnTo>
                  <a:lnTo>
                    <a:pt x="0" y="4"/>
                  </a:lnTo>
                  <a:close/>
                </a:path>
              </a:pathLst>
            </a:custGeom>
            <a:solidFill>
              <a:srgbClr val="CA6A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8" name="Freeform 46"/>
            <p:cNvSpPr>
              <a:spLocks/>
            </p:cNvSpPr>
            <p:nvPr/>
          </p:nvSpPr>
          <p:spPr bwMode="auto">
            <a:xfrm rot="-235569">
              <a:off x="1046371" y="4588478"/>
              <a:ext cx="96838" cy="557213"/>
            </a:xfrm>
            <a:custGeom>
              <a:avLst/>
              <a:gdLst>
                <a:gd name="T0" fmla="*/ 2147483647 w 61"/>
                <a:gd name="T1" fmla="*/ 2147483647 h 351"/>
                <a:gd name="T2" fmla="*/ 2147483647 w 61"/>
                <a:gd name="T3" fmla="*/ 2147483647 h 351"/>
                <a:gd name="T4" fmla="*/ 2147483647 w 61"/>
                <a:gd name="T5" fmla="*/ 2147483647 h 351"/>
                <a:gd name="T6" fmla="*/ 2147483647 w 61"/>
                <a:gd name="T7" fmla="*/ 2147483647 h 351"/>
                <a:gd name="T8" fmla="*/ 2147483647 w 61"/>
                <a:gd name="T9" fmla="*/ 2147483647 h 351"/>
                <a:gd name="T10" fmla="*/ 2147483647 w 61"/>
                <a:gd name="T11" fmla="*/ 2147483647 h 351"/>
                <a:gd name="T12" fmla="*/ 2147483647 w 61"/>
                <a:gd name="T13" fmla="*/ 2147483647 h 351"/>
                <a:gd name="T14" fmla="*/ 2147483647 w 61"/>
                <a:gd name="T15" fmla="*/ 2147483647 h 351"/>
                <a:gd name="T16" fmla="*/ 2147483647 w 61"/>
                <a:gd name="T17" fmla="*/ 2147483647 h 351"/>
                <a:gd name="T18" fmla="*/ 2147483647 w 61"/>
                <a:gd name="T19" fmla="*/ 2147483647 h 351"/>
                <a:gd name="T20" fmla="*/ 2147483647 w 61"/>
                <a:gd name="T21" fmla="*/ 2147483647 h 351"/>
                <a:gd name="T22" fmla="*/ 2147483647 w 61"/>
                <a:gd name="T23" fmla="*/ 2147483647 h 351"/>
                <a:gd name="T24" fmla="*/ 2147483647 w 61"/>
                <a:gd name="T25" fmla="*/ 2147483647 h 351"/>
                <a:gd name="T26" fmla="*/ 2147483647 w 61"/>
                <a:gd name="T27" fmla="*/ 2147483647 h 351"/>
                <a:gd name="T28" fmla="*/ 2147483647 w 61"/>
                <a:gd name="T29" fmla="*/ 2147483647 h 351"/>
                <a:gd name="T30" fmla="*/ 0 w 61"/>
                <a:gd name="T31" fmla="*/ 2147483647 h 351"/>
                <a:gd name="T32" fmla="*/ 0 w 61"/>
                <a:gd name="T33" fmla="*/ 2147483647 h 351"/>
                <a:gd name="T34" fmla="*/ 2147483647 w 61"/>
                <a:gd name="T35" fmla="*/ 2147483647 h 351"/>
                <a:gd name="T36" fmla="*/ 2147483647 w 61"/>
                <a:gd name="T37" fmla="*/ 2147483647 h 351"/>
                <a:gd name="T38" fmla="*/ 2147483647 w 61"/>
                <a:gd name="T39" fmla="*/ 2147483647 h 351"/>
                <a:gd name="T40" fmla="*/ 2147483647 w 61"/>
                <a:gd name="T41" fmla="*/ 2147483647 h 351"/>
                <a:gd name="T42" fmla="*/ 2147483647 w 61"/>
                <a:gd name="T43" fmla="*/ 2147483647 h 351"/>
                <a:gd name="T44" fmla="*/ 2147483647 w 61"/>
                <a:gd name="T45" fmla="*/ 2147483647 h 351"/>
                <a:gd name="T46" fmla="*/ 2147483647 w 61"/>
                <a:gd name="T47" fmla="*/ 2147483647 h 351"/>
                <a:gd name="T48" fmla="*/ 2147483647 w 61"/>
                <a:gd name="T49" fmla="*/ 2147483647 h 351"/>
                <a:gd name="T50" fmla="*/ 2147483647 w 61"/>
                <a:gd name="T51" fmla="*/ 2147483647 h 351"/>
                <a:gd name="T52" fmla="*/ 2147483647 w 61"/>
                <a:gd name="T53" fmla="*/ 2147483647 h 351"/>
                <a:gd name="T54" fmla="*/ 2147483647 w 61"/>
                <a:gd name="T55" fmla="*/ 2147483647 h 351"/>
                <a:gd name="T56" fmla="*/ 2147483647 w 61"/>
                <a:gd name="T57" fmla="*/ 2147483647 h 351"/>
                <a:gd name="T58" fmla="*/ 2147483647 w 61"/>
                <a:gd name="T59" fmla="*/ 2147483647 h 351"/>
                <a:gd name="T60" fmla="*/ 2147483647 w 61"/>
                <a:gd name="T61" fmla="*/ 2147483647 h 351"/>
                <a:gd name="T62" fmla="*/ 2147483647 w 61"/>
                <a:gd name="T63" fmla="*/ 2147483647 h 351"/>
                <a:gd name="T64" fmla="*/ 2147483647 w 61"/>
                <a:gd name="T65" fmla="*/ 2147483647 h 351"/>
                <a:gd name="T66" fmla="*/ 2147483647 w 61"/>
                <a:gd name="T67" fmla="*/ 2147483647 h 351"/>
                <a:gd name="T68" fmla="*/ 2147483647 w 61"/>
                <a:gd name="T69" fmla="*/ 2147483647 h 351"/>
                <a:gd name="T70" fmla="*/ 2147483647 w 61"/>
                <a:gd name="T71" fmla="*/ 2147483647 h 351"/>
                <a:gd name="T72" fmla="*/ 2147483647 w 61"/>
                <a:gd name="T73" fmla="*/ 2147483647 h 351"/>
                <a:gd name="T74" fmla="*/ 2147483647 w 61"/>
                <a:gd name="T75" fmla="*/ 2147483647 h 351"/>
                <a:gd name="T76" fmla="*/ 2147483647 w 61"/>
                <a:gd name="T77" fmla="*/ 2147483647 h 351"/>
                <a:gd name="T78" fmla="*/ 2147483647 w 61"/>
                <a:gd name="T79" fmla="*/ 2147483647 h 351"/>
                <a:gd name="T80" fmla="*/ 2147483647 w 61"/>
                <a:gd name="T81" fmla="*/ 2147483647 h 351"/>
                <a:gd name="T82" fmla="*/ 2147483647 w 61"/>
                <a:gd name="T83" fmla="*/ 2147483647 h 351"/>
                <a:gd name="T84" fmla="*/ 2147483647 w 61"/>
                <a:gd name="T85" fmla="*/ 2147483647 h 351"/>
                <a:gd name="T86" fmla="*/ 2147483647 w 61"/>
                <a:gd name="T87" fmla="*/ 2147483647 h 351"/>
                <a:gd name="T88" fmla="*/ 2147483647 w 61"/>
                <a:gd name="T89" fmla="*/ 2147483647 h 351"/>
                <a:gd name="T90" fmla="*/ 2147483647 w 61"/>
                <a:gd name="T91" fmla="*/ 2147483647 h 351"/>
                <a:gd name="T92" fmla="*/ 2147483647 w 61"/>
                <a:gd name="T93" fmla="*/ 2147483647 h 351"/>
                <a:gd name="T94" fmla="*/ 2147483647 w 61"/>
                <a:gd name="T95" fmla="*/ 0 h 351"/>
                <a:gd name="T96" fmla="*/ 2147483647 w 61"/>
                <a:gd name="T97" fmla="*/ 0 h 351"/>
                <a:gd name="T98" fmla="*/ 2147483647 w 61"/>
                <a:gd name="T99" fmla="*/ 2147483647 h 351"/>
                <a:gd name="T100" fmla="*/ 2147483647 w 61"/>
                <a:gd name="T101" fmla="*/ 2147483647 h 351"/>
                <a:gd name="T102" fmla="*/ 2147483647 w 61"/>
                <a:gd name="T103" fmla="*/ 2147483647 h 351"/>
                <a:gd name="T104" fmla="*/ 2147483647 w 61"/>
                <a:gd name="T105" fmla="*/ 2147483647 h 351"/>
                <a:gd name="T106" fmla="*/ 2147483647 w 61"/>
                <a:gd name="T107" fmla="*/ 2147483647 h 351"/>
                <a:gd name="T108" fmla="*/ 2147483647 w 61"/>
                <a:gd name="T109" fmla="*/ 2147483647 h 351"/>
                <a:gd name="T110" fmla="*/ 2147483647 w 61"/>
                <a:gd name="T111" fmla="*/ 2147483647 h 351"/>
                <a:gd name="T112" fmla="*/ 2147483647 w 61"/>
                <a:gd name="T113" fmla="*/ 2147483647 h 351"/>
                <a:gd name="T114" fmla="*/ 2147483647 w 61"/>
                <a:gd name="T115" fmla="*/ 2147483647 h 351"/>
                <a:gd name="T116" fmla="*/ 2147483647 w 61"/>
                <a:gd name="T117" fmla="*/ 2147483647 h 351"/>
                <a:gd name="T118" fmla="*/ 2147483647 w 61"/>
                <a:gd name="T119" fmla="*/ 2147483647 h 351"/>
                <a:gd name="T120" fmla="*/ 2147483647 w 61"/>
                <a:gd name="T121" fmla="*/ 2147483647 h 3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
                <a:gd name="T184" fmla="*/ 0 h 351"/>
                <a:gd name="T185" fmla="*/ 61 w 61"/>
                <a:gd name="T186" fmla="*/ 351 h 3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 h="351">
                  <a:moveTo>
                    <a:pt x="18" y="72"/>
                  </a:moveTo>
                  <a:lnTo>
                    <a:pt x="18" y="72"/>
                  </a:lnTo>
                  <a:lnTo>
                    <a:pt x="22" y="86"/>
                  </a:lnTo>
                  <a:lnTo>
                    <a:pt x="31" y="119"/>
                  </a:lnTo>
                  <a:lnTo>
                    <a:pt x="35" y="139"/>
                  </a:lnTo>
                  <a:lnTo>
                    <a:pt x="38" y="160"/>
                  </a:lnTo>
                  <a:lnTo>
                    <a:pt x="39" y="178"/>
                  </a:lnTo>
                  <a:lnTo>
                    <a:pt x="38" y="185"/>
                  </a:lnTo>
                  <a:lnTo>
                    <a:pt x="37" y="192"/>
                  </a:lnTo>
                  <a:lnTo>
                    <a:pt x="26" y="222"/>
                  </a:lnTo>
                  <a:lnTo>
                    <a:pt x="15" y="259"/>
                  </a:lnTo>
                  <a:lnTo>
                    <a:pt x="8" y="280"/>
                  </a:lnTo>
                  <a:lnTo>
                    <a:pt x="4" y="301"/>
                  </a:lnTo>
                  <a:lnTo>
                    <a:pt x="1" y="323"/>
                  </a:lnTo>
                  <a:lnTo>
                    <a:pt x="0" y="345"/>
                  </a:lnTo>
                  <a:lnTo>
                    <a:pt x="4" y="347"/>
                  </a:lnTo>
                  <a:lnTo>
                    <a:pt x="9" y="349"/>
                  </a:lnTo>
                  <a:lnTo>
                    <a:pt x="16" y="351"/>
                  </a:lnTo>
                  <a:lnTo>
                    <a:pt x="24" y="351"/>
                  </a:lnTo>
                  <a:lnTo>
                    <a:pt x="35" y="350"/>
                  </a:lnTo>
                  <a:lnTo>
                    <a:pt x="46" y="347"/>
                  </a:lnTo>
                  <a:lnTo>
                    <a:pt x="52" y="344"/>
                  </a:lnTo>
                  <a:lnTo>
                    <a:pt x="57" y="340"/>
                  </a:lnTo>
                  <a:lnTo>
                    <a:pt x="55" y="328"/>
                  </a:lnTo>
                  <a:lnTo>
                    <a:pt x="53" y="314"/>
                  </a:lnTo>
                  <a:lnTo>
                    <a:pt x="51" y="296"/>
                  </a:lnTo>
                  <a:lnTo>
                    <a:pt x="50" y="274"/>
                  </a:lnTo>
                  <a:lnTo>
                    <a:pt x="50" y="250"/>
                  </a:lnTo>
                  <a:lnTo>
                    <a:pt x="53" y="222"/>
                  </a:lnTo>
                  <a:lnTo>
                    <a:pt x="55" y="208"/>
                  </a:lnTo>
                  <a:lnTo>
                    <a:pt x="57" y="194"/>
                  </a:lnTo>
                  <a:lnTo>
                    <a:pt x="59" y="181"/>
                  </a:lnTo>
                  <a:lnTo>
                    <a:pt x="61" y="151"/>
                  </a:lnTo>
                  <a:lnTo>
                    <a:pt x="61" y="133"/>
                  </a:lnTo>
                  <a:lnTo>
                    <a:pt x="61" y="113"/>
                  </a:lnTo>
                  <a:lnTo>
                    <a:pt x="60" y="91"/>
                  </a:lnTo>
                  <a:lnTo>
                    <a:pt x="56" y="72"/>
                  </a:lnTo>
                  <a:lnTo>
                    <a:pt x="54" y="55"/>
                  </a:lnTo>
                  <a:lnTo>
                    <a:pt x="53" y="40"/>
                  </a:lnTo>
                  <a:lnTo>
                    <a:pt x="52" y="27"/>
                  </a:lnTo>
                  <a:lnTo>
                    <a:pt x="52" y="17"/>
                  </a:lnTo>
                  <a:lnTo>
                    <a:pt x="53" y="3"/>
                  </a:lnTo>
                  <a:lnTo>
                    <a:pt x="54" y="0"/>
                  </a:lnTo>
                  <a:lnTo>
                    <a:pt x="44" y="3"/>
                  </a:lnTo>
                  <a:lnTo>
                    <a:pt x="34" y="9"/>
                  </a:lnTo>
                  <a:lnTo>
                    <a:pt x="23" y="15"/>
                  </a:lnTo>
                  <a:lnTo>
                    <a:pt x="19" y="20"/>
                  </a:lnTo>
                  <a:lnTo>
                    <a:pt x="15" y="25"/>
                  </a:lnTo>
                  <a:lnTo>
                    <a:pt x="11" y="31"/>
                  </a:lnTo>
                  <a:lnTo>
                    <a:pt x="9" y="38"/>
                  </a:lnTo>
                  <a:lnTo>
                    <a:pt x="8" y="45"/>
                  </a:lnTo>
                  <a:lnTo>
                    <a:pt x="9" y="53"/>
                  </a:lnTo>
                  <a:lnTo>
                    <a:pt x="12" y="62"/>
                  </a:lnTo>
                  <a:lnTo>
                    <a:pt x="18" y="72"/>
                  </a:lnTo>
                  <a:close/>
                </a:path>
              </a:pathLst>
            </a:custGeom>
            <a:solidFill>
              <a:srgbClr val="6058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69" name="Freeform 47"/>
            <p:cNvSpPr>
              <a:spLocks/>
            </p:cNvSpPr>
            <p:nvPr/>
          </p:nvSpPr>
          <p:spPr bwMode="auto">
            <a:xfrm rot="-235569">
              <a:off x="815555" y="4627259"/>
              <a:ext cx="306388" cy="469900"/>
            </a:xfrm>
            <a:custGeom>
              <a:avLst/>
              <a:gdLst>
                <a:gd name="T0" fmla="*/ 2147483647 w 193"/>
                <a:gd name="T1" fmla="*/ 2147483647 h 296"/>
                <a:gd name="T2" fmla="*/ 2147483647 w 193"/>
                <a:gd name="T3" fmla="*/ 2147483647 h 296"/>
                <a:gd name="T4" fmla="*/ 2147483647 w 193"/>
                <a:gd name="T5" fmla="*/ 2147483647 h 296"/>
                <a:gd name="T6" fmla="*/ 2147483647 w 193"/>
                <a:gd name="T7" fmla="*/ 2147483647 h 296"/>
                <a:gd name="T8" fmla="*/ 2147483647 w 193"/>
                <a:gd name="T9" fmla="*/ 2147483647 h 296"/>
                <a:gd name="T10" fmla="*/ 2147483647 w 193"/>
                <a:gd name="T11" fmla="*/ 2147483647 h 296"/>
                <a:gd name="T12" fmla="*/ 2147483647 w 193"/>
                <a:gd name="T13" fmla="*/ 2147483647 h 296"/>
                <a:gd name="T14" fmla="*/ 2147483647 w 193"/>
                <a:gd name="T15" fmla="*/ 2147483647 h 296"/>
                <a:gd name="T16" fmla="*/ 2147483647 w 193"/>
                <a:gd name="T17" fmla="*/ 2147483647 h 296"/>
                <a:gd name="T18" fmla="*/ 2147483647 w 193"/>
                <a:gd name="T19" fmla="*/ 2147483647 h 296"/>
                <a:gd name="T20" fmla="*/ 2147483647 w 193"/>
                <a:gd name="T21" fmla="*/ 2147483647 h 296"/>
                <a:gd name="T22" fmla="*/ 2147483647 w 193"/>
                <a:gd name="T23" fmla="*/ 2147483647 h 296"/>
                <a:gd name="T24" fmla="*/ 2147483647 w 193"/>
                <a:gd name="T25" fmla="*/ 2147483647 h 296"/>
                <a:gd name="T26" fmla="*/ 2147483647 w 193"/>
                <a:gd name="T27" fmla="*/ 2147483647 h 296"/>
                <a:gd name="T28" fmla="*/ 2147483647 w 193"/>
                <a:gd name="T29" fmla="*/ 2147483647 h 296"/>
                <a:gd name="T30" fmla="*/ 2147483647 w 193"/>
                <a:gd name="T31" fmla="*/ 2147483647 h 296"/>
                <a:gd name="T32" fmla="*/ 0 w 193"/>
                <a:gd name="T33" fmla="*/ 2147483647 h 296"/>
                <a:gd name="T34" fmla="*/ 0 w 193"/>
                <a:gd name="T35" fmla="*/ 2147483647 h 296"/>
                <a:gd name="T36" fmla="*/ 0 w 193"/>
                <a:gd name="T37" fmla="*/ 2147483647 h 296"/>
                <a:gd name="T38" fmla="*/ 2147483647 w 193"/>
                <a:gd name="T39" fmla="*/ 2147483647 h 296"/>
                <a:gd name="T40" fmla="*/ 2147483647 w 193"/>
                <a:gd name="T41" fmla="*/ 2147483647 h 296"/>
                <a:gd name="T42" fmla="*/ 2147483647 w 193"/>
                <a:gd name="T43" fmla="*/ 2147483647 h 296"/>
                <a:gd name="T44" fmla="*/ 2147483647 w 193"/>
                <a:gd name="T45" fmla="*/ 2147483647 h 296"/>
                <a:gd name="T46" fmla="*/ 2147483647 w 193"/>
                <a:gd name="T47" fmla="*/ 2147483647 h 296"/>
                <a:gd name="T48" fmla="*/ 2147483647 w 193"/>
                <a:gd name="T49" fmla="*/ 2147483647 h 296"/>
                <a:gd name="T50" fmla="*/ 2147483647 w 193"/>
                <a:gd name="T51" fmla="*/ 2147483647 h 296"/>
                <a:gd name="T52" fmla="*/ 2147483647 w 193"/>
                <a:gd name="T53" fmla="*/ 2147483647 h 296"/>
                <a:gd name="T54" fmla="*/ 2147483647 w 193"/>
                <a:gd name="T55" fmla="*/ 2147483647 h 296"/>
                <a:gd name="T56" fmla="*/ 2147483647 w 193"/>
                <a:gd name="T57" fmla="*/ 2147483647 h 296"/>
                <a:gd name="T58" fmla="*/ 2147483647 w 193"/>
                <a:gd name="T59" fmla="*/ 2147483647 h 296"/>
                <a:gd name="T60" fmla="*/ 2147483647 w 193"/>
                <a:gd name="T61" fmla="*/ 2147483647 h 296"/>
                <a:gd name="T62" fmla="*/ 2147483647 w 193"/>
                <a:gd name="T63" fmla="*/ 2147483647 h 296"/>
                <a:gd name="T64" fmla="*/ 2147483647 w 193"/>
                <a:gd name="T65" fmla="*/ 2147483647 h 296"/>
                <a:gd name="T66" fmla="*/ 2147483647 w 193"/>
                <a:gd name="T67" fmla="*/ 2147483647 h 296"/>
                <a:gd name="T68" fmla="*/ 2147483647 w 193"/>
                <a:gd name="T69" fmla="*/ 2147483647 h 296"/>
                <a:gd name="T70" fmla="*/ 2147483647 w 193"/>
                <a:gd name="T71" fmla="*/ 2147483647 h 296"/>
                <a:gd name="T72" fmla="*/ 2147483647 w 193"/>
                <a:gd name="T73" fmla="*/ 2147483647 h 296"/>
                <a:gd name="T74" fmla="*/ 2147483647 w 193"/>
                <a:gd name="T75" fmla="*/ 2147483647 h 296"/>
                <a:gd name="T76" fmla="*/ 2147483647 w 193"/>
                <a:gd name="T77" fmla="*/ 2147483647 h 296"/>
                <a:gd name="T78" fmla="*/ 2147483647 w 193"/>
                <a:gd name="T79" fmla="*/ 2147483647 h 296"/>
                <a:gd name="T80" fmla="*/ 2147483647 w 193"/>
                <a:gd name="T81" fmla="*/ 2147483647 h 296"/>
                <a:gd name="T82" fmla="*/ 2147483647 w 193"/>
                <a:gd name="T83" fmla="*/ 2147483647 h 296"/>
                <a:gd name="T84" fmla="*/ 2147483647 w 193"/>
                <a:gd name="T85" fmla="*/ 2147483647 h 296"/>
                <a:gd name="T86" fmla="*/ 2147483647 w 193"/>
                <a:gd name="T87" fmla="*/ 2147483647 h 296"/>
                <a:gd name="T88" fmla="*/ 2147483647 w 193"/>
                <a:gd name="T89" fmla="*/ 2147483647 h 296"/>
                <a:gd name="T90" fmla="*/ 2147483647 w 193"/>
                <a:gd name="T91" fmla="*/ 2147483647 h 296"/>
                <a:gd name="T92" fmla="*/ 2147483647 w 193"/>
                <a:gd name="T93" fmla="*/ 2147483647 h 296"/>
                <a:gd name="T94" fmla="*/ 2147483647 w 193"/>
                <a:gd name="T95" fmla="*/ 2147483647 h 296"/>
                <a:gd name="T96" fmla="*/ 2147483647 w 193"/>
                <a:gd name="T97" fmla="*/ 2147483647 h 296"/>
                <a:gd name="T98" fmla="*/ 2147483647 w 193"/>
                <a:gd name="T99" fmla="*/ 2147483647 h 296"/>
                <a:gd name="T100" fmla="*/ 2147483647 w 193"/>
                <a:gd name="T101" fmla="*/ 2147483647 h 296"/>
                <a:gd name="T102" fmla="*/ 2147483647 w 193"/>
                <a:gd name="T103" fmla="*/ 2147483647 h 296"/>
                <a:gd name="T104" fmla="*/ 2147483647 w 193"/>
                <a:gd name="T105" fmla="*/ 2147483647 h 296"/>
                <a:gd name="T106" fmla="*/ 2147483647 w 193"/>
                <a:gd name="T107" fmla="*/ 2147483647 h 296"/>
                <a:gd name="T108" fmla="*/ 2147483647 w 193"/>
                <a:gd name="T109" fmla="*/ 0 h 296"/>
                <a:gd name="T110" fmla="*/ 2147483647 w 193"/>
                <a:gd name="T111" fmla="*/ 0 h 296"/>
                <a:gd name="T112" fmla="*/ 2147483647 w 193"/>
                <a:gd name="T113" fmla="*/ 2147483647 h 296"/>
                <a:gd name="T114" fmla="*/ 2147483647 w 193"/>
                <a:gd name="T115" fmla="*/ 2147483647 h 296"/>
                <a:gd name="T116" fmla="*/ 2147483647 w 193"/>
                <a:gd name="T117" fmla="*/ 2147483647 h 296"/>
                <a:gd name="T118" fmla="*/ 2147483647 w 193"/>
                <a:gd name="T119" fmla="*/ 2147483647 h 296"/>
                <a:gd name="T120" fmla="*/ 2147483647 w 193"/>
                <a:gd name="T121" fmla="*/ 2147483647 h 296"/>
                <a:gd name="T122" fmla="*/ 2147483647 w 193"/>
                <a:gd name="T123" fmla="*/ 2147483647 h 296"/>
                <a:gd name="T124" fmla="*/ 2147483647 w 193"/>
                <a:gd name="T125" fmla="*/ 2147483647 h 2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3"/>
                <a:gd name="T190" fmla="*/ 0 h 296"/>
                <a:gd name="T191" fmla="*/ 193 w 193"/>
                <a:gd name="T192" fmla="*/ 296 h 2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3" h="296">
                  <a:moveTo>
                    <a:pt x="139" y="33"/>
                  </a:moveTo>
                  <a:lnTo>
                    <a:pt x="139" y="33"/>
                  </a:lnTo>
                  <a:lnTo>
                    <a:pt x="139" y="52"/>
                  </a:lnTo>
                  <a:lnTo>
                    <a:pt x="139" y="71"/>
                  </a:lnTo>
                  <a:lnTo>
                    <a:pt x="138" y="94"/>
                  </a:lnTo>
                  <a:lnTo>
                    <a:pt x="135" y="117"/>
                  </a:lnTo>
                  <a:lnTo>
                    <a:pt x="134" y="128"/>
                  </a:lnTo>
                  <a:lnTo>
                    <a:pt x="131" y="139"/>
                  </a:lnTo>
                  <a:lnTo>
                    <a:pt x="127" y="148"/>
                  </a:lnTo>
                  <a:lnTo>
                    <a:pt x="124" y="156"/>
                  </a:lnTo>
                  <a:lnTo>
                    <a:pt x="119" y="162"/>
                  </a:lnTo>
                  <a:lnTo>
                    <a:pt x="114" y="167"/>
                  </a:lnTo>
                  <a:lnTo>
                    <a:pt x="89" y="182"/>
                  </a:lnTo>
                  <a:lnTo>
                    <a:pt x="62" y="200"/>
                  </a:lnTo>
                  <a:lnTo>
                    <a:pt x="32" y="220"/>
                  </a:lnTo>
                  <a:lnTo>
                    <a:pt x="0" y="243"/>
                  </a:lnTo>
                  <a:lnTo>
                    <a:pt x="0" y="250"/>
                  </a:lnTo>
                  <a:lnTo>
                    <a:pt x="1" y="257"/>
                  </a:lnTo>
                  <a:lnTo>
                    <a:pt x="3" y="266"/>
                  </a:lnTo>
                  <a:lnTo>
                    <a:pt x="7" y="276"/>
                  </a:lnTo>
                  <a:lnTo>
                    <a:pt x="11" y="280"/>
                  </a:lnTo>
                  <a:lnTo>
                    <a:pt x="14" y="284"/>
                  </a:lnTo>
                  <a:lnTo>
                    <a:pt x="18" y="287"/>
                  </a:lnTo>
                  <a:lnTo>
                    <a:pt x="24" y="291"/>
                  </a:lnTo>
                  <a:lnTo>
                    <a:pt x="30" y="294"/>
                  </a:lnTo>
                  <a:lnTo>
                    <a:pt x="36" y="296"/>
                  </a:lnTo>
                  <a:lnTo>
                    <a:pt x="42" y="287"/>
                  </a:lnTo>
                  <a:lnTo>
                    <a:pt x="48" y="278"/>
                  </a:lnTo>
                  <a:lnTo>
                    <a:pt x="59" y="265"/>
                  </a:lnTo>
                  <a:lnTo>
                    <a:pt x="72" y="250"/>
                  </a:lnTo>
                  <a:lnTo>
                    <a:pt x="89" y="231"/>
                  </a:lnTo>
                  <a:lnTo>
                    <a:pt x="110" y="209"/>
                  </a:lnTo>
                  <a:lnTo>
                    <a:pt x="136" y="185"/>
                  </a:lnTo>
                  <a:lnTo>
                    <a:pt x="144" y="177"/>
                  </a:lnTo>
                  <a:lnTo>
                    <a:pt x="149" y="167"/>
                  </a:lnTo>
                  <a:lnTo>
                    <a:pt x="153" y="157"/>
                  </a:lnTo>
                  <a:lnTo>
                    <a:pt x="157" y="144"/>
                  </a:lnTo>
                  <a:lnTo>
                    <a:pt x="164" y="114"/>
                  </a:lnTo>
                  <a:lnTo>
                    <a:pt x="172" y="76"/>
                  </a:lnTo>
                  <a:lnTo>
                    <a:pt x="176" y="60"/>
                  </a:lnTo>
                  <a:lnTo>
                    <a:pt x="180" y="48"/>
                  </a:lnTo>
                  <a:lnTo>
                    <a:pt x="183" y="38"/>
                  </a:lnTo>
                  <a:lnTo>
                    <a:pt x="186" y="30"/>
                  </a:lnTo>
                  <a:lnTo>
                    <a:pt x="191" y="23"/>
                  </a:lnTo>
                  <a:lnTo>
                    <a:pt x="193" y="21"/>
                  </a:lnTo>
                  <a:lnTo>
                    <a:pt x="184" y="13"/>
                  </a:lnTo>
                  <a:lnTo>
                    <a:pt x="175" y="7"/>
                  </a:lnTo>
                  <a:lnTo>
                    <a:pt x="165" y="3"/>
                  </a:lnTo>
                  <a:lnTo>
                    <a:pt x="160" y="0"/>
                  </a:lnTo>
                  <a:lnTo>
                    <a:pt x="154" y="0"/>
                  </a:lnTo>
                  <a:lnTo>
                    <a:pt x="150" y="1"/>
                  </a:lnTo>
                  <a:lnTo>
                    <a:pt x="146" y="4"/>
                  </a:lnTo>
                  <a:lnTo>
                    <a:pt x="142" y="8"/>
                  </a:lnTo>
                  <a:lnTo>
                    <a:pt x="140" y="13"/>
                  </a:lnTo>
                  <a:lnTo>
                    <a:pt x="139" y="22"/>
                  </a:lnTo>
                  <a:lnTo>
                    <a:pt x="139" y="33"/>
                  </a:lnTo>
                  <a:close/>
                </a:path>
              </a:pathLst>
            </a:custGeom>
            <a:solidFill>
              <a:srgbClr val="6058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0" name="Freeform 48"/>
            <p:cNvSpPr>
              <a:spLocks/>
            </p:cNvSpPr>
            <p:nvPr/>
          </p:nvSpPr>
          <p:spPr bwMode="auto">
            <a:xfrm rot="-235569">
              <a:off x="1115154" y="4243720"/>
              <a:ext cx="17463" cy="7938"/>
            </a:xfrm>
            <a:custGeom>
              <a:avLst/>
              <a:gdLst>
                <a:gd name="T0" fmla="*/ 0 w 11"/>
                <a:gd name="T1" fmla="*/ 0 h 5"/>
                <a:gd name="T2" fmla="*/ 0 w 11"/>
                <a:gd name="T3" fmla="*/ 0 h 5"/>
                <a:gd name="T4" fmla="*/ 2147483647 w 11"/>
                <a:gd name="T5" fmla="*/ 2147483647 h 5"/>
                <a:gd name="T6" fmla="*/ 2147483647 w 11"/>
                <a:gd name="T7" fmla="*/ 2147483647 h 5"/>
                <a:gd name="T8" fmla="*/ 2147483647 w 11"/>
                <a:gd name="T9" fmla="*/ 2147483647 h 5"/>
                <a:gd name="T10" fmla="*/ 2147483647 w 11"/>
                <a:gd name="T11" fmla="*/ 2147483647 h 5"/>
                <a:gd name="T12" fmla="*/ 2147483647 w 11"/>
                <a:gd name="T13" fmla="*/ 2147483647 h 5"/>
                <a:gd name="T14" fmla="*/ 2147483647 w 11"/>
                <a:gd name="T15" fmla="*/ 2147483647 h 5"/>
                <a:gd name="T16" fmla="*/ 2147483647 w 11"/>
                <a:gd name="T17" fmla="*/ 2147483647 h 5"/>
                <a:gd name="T18" fmla="*/ 2147483647 w 11"/>
                <a:gd name="T19" fmla="*/ 2147483647 h 5"/>
                <a:gd name="T20" fmla="*/ 2147483647 w 11"/>
                <a:gd name="T21" fmla="*/ 2147483647 h 5"/>
                <a:gd name="T22" fmla="*/ 2147483647 w 11"/>
                <a:gd name="T23" fmla="*/ 2147483647 h 5"/>
                <a:gd name="T24" fmla="*/ 0 w 11"/>
                <a:gd name="T25" fmla="*/ 0 h 5"/>
                <a:gd name="T26" fmla="*/ 0 w 11"/>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5"/>
                <a:gd name="T44" fmla="*/ 11 w 11"/>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5">
                  <a:moveTo>
                    <a:pt x="0" y="0"/>
                  </a:moveTo>
                  <a:lnTo>
                    <a:pt x="0" y="0"/>
                  </a:lnTo>
                  <a:lnTo>
                    <a:pt x="6" y="2"/>
                  </a:lnTo>
                  <a:lnTo>
                    <a:pt x="9" y="3"/>
                  </a:lnTo>
                  <a:lnTo>
                    <a:pt x="10" y="3"/>
                  </a:lnTo>
                  <a:lnTo>
                    <a:pt x="11" y="1"/>
                  </a:lnTo>
                  <a:lnTo>
                    <a:pt x="11" y="3"/>
                  </a:lnTo>
                  <a:lnTo>
                    <a:pt x="10" y="5"/>
                  </a:lnTo>
                  <a:lnTo>
                    <a:pt x="9" y="5"/>
                  </a:lnTo>
                  <a:lnTo>
                    <a:pt x="7" y="5"/>
                  </a:lnTo>
                  <a:lnTo>
                    <a:pt x="5"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1" name="Freeform 49"/>
            <p:cNvSpPr>
              <a:spLocks/>
            </p:cNvSpPr>
            <p:nvPr/>
          </p:nvSpPr>
          <p:spPr bwMode="auto">
            <a:xfrm rot="-235569">
              <a:off x="1114928" y="4259602"/>
              <a:ext cx="19050" cy="15875"/>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2147483647 w 12"/>
                <a:gd name="T11" fmla="*/ 2147483647 h 10"/>
                <a:gd name="T12" fmla="*/ 2147483647 w 12"/>
                <a:gd name="T13" fmla="*/ 2147483647 h 10"/>
                <a:gd name="T14" fmla="*/ 2147483647 w 12"/>
                <a:gd name="T15" fmla="*/ 2147483647 h 10"/>
                <a:gd name="T16" fmla="*/ 2147483647 w 12"/>
                <a:gd name="T17" fmla="*/ 2147483647 h 10"/>
                <a:gd name="T18" fmla="*/ 0 w 12"/>
                <a:gd name="T19" fmla="*/ 2147483647 h 10"/>
                <a:gd name="T20" fmla="*/ 0 w 12"/>
                <a:gd name="T21" fmla="*/ 2147483647 h 10"/>
                <a:gd name="T22" fmla="*/ 0 w 12"/>
                <a:gd name="T23" fmla="*/ 2147483647 h 10"/>
                <a:gd name="T24" fmla="*/ 0 w 12"/>
                <a:gd name="T25" fmla="*/ 2147483647 h 10"/>
                <a:gd name="T26" fmla="*/ 2147483647 w 12"/>
                <a:gd name="T27" fmla="*/ 2147483647 h 10"/>
                <a:gd name="T28" fmla="*/ 2147483647 w 12"/>
                <a:gd name="T29" fmla="*/ 0 h 10"/>
                <a:gd name="T30" fmla="*/ 2147483647 w 12"/>
                <a:gd name="T31" fmla="*/ 0 h 10"/>
                <a:gd name="T32" fmla="*/ 2147483647 w 12"/>
                <a:gd name="T33" fmla="*/ 0 h 10"/>
                <a:gd name="T34" fmla="*/ 2147483647 w 12"/>
                <a:gd name="T35" fmla="*/ 0 h 10"/>
                <a:gd name="T36" fmla="*/ 2147483647 w 12"/>
                <a:gd name="T37" fmla="*/ 2147483647 h 10"/>
                <a:gd name="T38" fmla="*/ 2147483647 w 12"/>
                <a:gd name="T39" fmla="*/ 2147483647 h 10"/>
                <a:gd name="T40" fmla="*/ 2147483647 w 12"/>
                <a:gd name="T41" fmla="*/ 2147483647 h 10"/>
                <a:gd name="T42" fmla="*/ 2147483647 w 12"/>
                <a:gd name="T43" fmla="*/ 2147483647 h 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
                <a:gd name="T67" fmla="*/ 0 h 10"/>
                <a:gd name="T68" fmla="*/ 12 w 12"/>
                <a:gd name="T69" fmla="*/ 10 h 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 h="10">
                  <a:moveTo>
                    <a:pt x="12" y="5"/>
                  </a:moveTo>
                  <a:lnTo>
                    <a:pt x="12" y="5"/>
                  </a:lnTo>
                  <a:lnTo>
                    <a:pt x="11" y="7"/>
                  </a:lnTo>
                  <a:lnTo>
                    <a:pt x="10" y="9"/>
                  </a:lnTo>
                  <a:lnTo>
                    <a:pt x="9" y="10"/>
                  </a:lnTo>
                  <a:lnTo>
                    <a:pt x="6" y="10"/>
                  </a:lnTo>
                  <a:lnTo>
                    <a:pt x="3" y="10"/>
                  </a:lnTo>
                  <a:lnTo>
                    <a:pt x="2" y="9"/>
                  </a:lnTo>
                  <a:lnTo>
                    <a:pt x="0" y="7"/>
                  </a:lnTo>
                  <a:lnTo>
                    <a:pt x="0" y="5"/>
                  </a:lnTo>
                  <a:lnTo>
                    <a:pt x="0" y="3"/>
                  </a:lnTo>
                  <a:lnTo>
                    <a:pt x="1" y="1"/>
                  </a:lnTo>
                  <a:lnTo>
                    <a:pt x="3" y="0"/>
                  </a:lnTo>
                  <a:lnTo>
                    <a:pt x="6" y="0"/>
                  </a:lnTo>
                  <a:lnTo>
                    <a:pt x="8" y="0"/>
                  </a:lnTo>
                  <a:lnTo>
                    <a:pt x="10" y="1"/>
                  </a:lnTo>
                  <a:lnTo>
                    <a:pt x="11" y="3"/>
                  </a:lnTo>
                  <a:lnTo>
                    <a:pt x="12" y="5"/>
                  </a:lnTo>
                  <a:close/>
                </a:path>
              </a:pathLst>
            </a:custGeom>
            <a:solidFill>
              <a:srgbClr val="DA97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2" name="Freeform 50"/>
            <p:cNvSpPr>
              <a:spLocks/>
            </p:cNvSpPr>
            <p:nvPr/>
          </p:nvSpPr>
          <p:spPr bwMode="auto">
            <a:xfrm rot="-235569">
              <a:off x="1031435" y="4190809"/>
              <a:ext cx="107950" cy="128588"/>
            </a:xfrm>
            <a:custGeom>
              <a:avLst/>
              <a:gdLst>
                <a:gd name="T0" fmla="*/ 2147483647 w 68"/>
                <a:gd name="T1" fmla="*/ 2147483647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2147483647 w 68"/>
                <a:gd name="T21" fmla="*/ 2147483647 h 81"/>
                <a:gd name="T22" fmla="*/ 2147483647 w 68"/>
                <a:gd name="T23" fmla="*/ 2147483647 h 81"/>
                <a:gd name="T24" fmla="*/ 2147483647 w 68"/>
                <a:gd name="T25" fmla="*/ 2147483647 h 81"/>
                <a:gd name="T26" fmla="*/ 2147483647 w 68"/>
                <a:gd name="T27" fmla="*/ 2147483647 h 81"/>
                <a:gd name="T28" fmla="*/ 2147483647 w 68"/>
                <a:gd name="T29" fmla="*/ 2147483647 h 81"/>
                <a:gd name="T30" fmla="*/ 2147483647 w 68"/>
                <a:gd name="T31" fmla="*/ 2147483647 h 81"/>
                <a:gd name="T32" fmla="*/ 2147483647 w 68"/>
                <a:gd name="T33" fmla="*/ 2147483647 h 81"/>
                <a:gd name="T34" fmla="*/ 2147483647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2147483647 w 68"/>
                <a:gd name="T45" fmla="*/ 2147483647 h 81"/>
                <a:gd name="T46" fmla="*/ 2147483647 w 68"/>
                <a:gd name="T47" fmla="*/ 2147483647 h 81"/>
                <a:gd name="T48" fmla="*/ 2147483647 w 68"/>
                <a:gd name="T49" fmla="*/ 2147483647 h 81"/>
                <a:gd name="T50" fmla="*/ 2147483647 w 68"/>
                <a:gd name="T51" fmla="*/ 2147483647 h 81"/>
                <a:gd name="T52" fmla="*/ 0 w 68"/>
                <a:gd name="T53" fmla="*/ 2147483647 h 81"/>
                <a:gd name="T54" fmla="*/ 2147483647 w 68"/>
                <a:gd name="T55" fmla="*/ 2147483647 h 81"/>
                <a:gd name="T56" fmla="*/ 2147483647 w 68"/>
                <a:gd name="T57" fmla="*/ 2147483647 h 81"/>
                <a:gd name="T58" fmla="*/ 2147483647 w 68"/>
                <a:gd name="T59" fmla="*/ 2147483647 h 81"/>
                <a:gd name="T60" fmla="*/ 2147483647 w 68"/>
                <a:gd name="T61" fmla="*/ 2147483647 h 81"/>
                <a:gd name="T62" fmla="*/ 2147483647 w 68"/>
                <a:gd name="T63" fmla="*/ 2147483647 h 81"/>
                <a:gd name="T64" fmla="*/ 2147483647 w 68"/>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81"/>
                <a:gd name="T101" fmla="*/ 68 w 68"/>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81">
                  <a:moveTo>
                    <a:pt x="57" y="5"/>
                  </a:moveTo>
                  <a:lnTo>
                    <a:pt x="57" y="5"/>
                  </a:lnTo>
                  <a:lnTo>
                    <a:pt x="58" y="6"/>
                  </a:lnTo>
                  <a:lnTo>
                    <a:pt x="62" y="10"/>
                  </a:lnTo>
                  <a:lnTo>
                    <a:pt x="66" y="16"/>
                  </a:lnTo>
                  <a:lnTo>
                    <a:pt x="67" y="20"/>
                  </a:lnTo>
                  <a:lnTo>
                    <a:pt x="68" y="24"/>
                  </a:lnTo>
                  <a:lnTo>
                    <a:pt x="59" y="25"/>
                  </a:lnTo>
                  <a:lnTo>
                    <a:pt x="59" y="21"/>
                  </a:lnTo>
                  <a:lnTo>
                    <a:pt x="58" y="18"/>
                  </a:lnTo>
                  <a:lnTo>
                    <a:pt x="57" y="14"/>
                  </a:lnTo>
                  <a:lnTo>
                    <a:pt x="58" y="18"/>
                  </a:lnTo>
                  <a:lnTo>
                    <a:pt x="57" y="25"/>
                  </a:lnTo>
                  <a:lnTo>
                    <a:pt x="46" y="25"/>
                  </a:lnTo>
                  <a:lnTo>
                    <a:pt x="46" y="33"/>
                  </a:lnTo>
                  <a:lnTo>
                    <a:pt x="47" y="50"/>
                  </a:lnTo>
                  <a:lnTo>
                    <a:pt x="48" y="60"/>
                  </a:lnTo>
                  <a:lnTo>
                    <a:pt x="49" y="68"/>
                  </a:lnTo>
                  <a:lnTo>
                    <a:pt x="52" y="77"/>
                  </a:lnTo>
                  <a:lnTo>
                    <a:pt x="54" y="79"/>
                  </a:lnTo>
                  <a:lnTo>
                    <a:pt x="57" y="81"/>
                  </a:lnTo>
                  <a:lnTo>
                    <a:pt x="54" y="81"/>
                  </a:lnTo>
                  <a:lnTo>
                    <a:pt x="49" y="77"/>
                  </a:lnTo>
                  <a:lnTo>
                    <a:pt x="46" y="73"/>
                  </a:lnTo>
                  <a:lnTo>
                    <a:pt x="44" y="68"/>
                  </a:lnTo>
                  <a:lnTo>
                    <a:pt x="42" y="62"/>
                  </a:lnTo>
                  <a:lnTo>
                    <a:pt x="39" y="54"/>
                  </a:lnTo>
                  <a:lnTo>
                    <a:pt x="39" y="56"/>
                  </a:lnTo>
                  <a:lnTo>
                    <a:pt x="40" y="63"/>
                  </a:lnTo>
                  <a:lnTo>
                    <a:pt x="42" y="67"/>
                  </a:lnTo>
                  <a:lnTo>
                    <a:pt x="44" y="71"/>
                  </a:lnTo>
                  <a:lnTo>
                    <a:pt x="47" y="77"/>
                  </a:lnTo>
                  <a:lnTo>
                    <a:pt x="51" y="81"/>
                  </a:lnTo>
                  <a:lnTo>
                    <a:pt x="32" y="78"/>
                  </a:lnTo>
                  <a:lnTo>
                    <a:pt x="9" y="73"/>
                  </a:lnTo>
                  <a:lnTo>
                    <a:pt x="7" y="65"/>
                  </a:lnTo>
                  <a:lnTo>
                    <a:pt x="4" y="52"/>
                  </a:lnTo>
                  <a:lnTo>
                    <a:pt x="5" y="59"/>
                  </a:lnTo>
                  <a:lnTo>
                    <a:pt x="5" y="65"/>
                  </a:lnTo>
                  <a:lnTo>
                    <a:pt x="7" y="72"/>
                  </a:lnTo>
                  <a:lnTo>
                    <a:pt x="4" y="71"/>
                  </a:lnTo>
                  <a:lnTo>
                    <a:pt x="2" y="64"/>
                  </a:lnTo>
                  <a:lnTo>
                    <a:pt x="1" y="56"/>
                  </a:lnTo>
                  <a:lnTo>
                    <a:pt x="0" y="47"/>
                  </a:lnTo>
                  <a:lnTo>
                    <a:pt x="0" y="36"/>
                  </a:lnTo>
                  <a:lnTo>
                    <a:pt x="1" y="26"/>
                  </a:lnTo>
                  <a:lnTo>
                    <a:pt x="4" y="17"/>
                  </a:lnTo>
                  <a:lnTo>
                    <a:pt x="6" y="14"/>
                  </a:lnTo>
                  <a:lnTo>
                    <a:pt x="8" y="10"/>
                  </a:lnTo>
                  <a:lnTo>
                    <a:pt x="15" y="5"/>
                  </a:lnTo>
                  <a:lnTo>
                    <a:pt x="22" y="2"/>
                  </a:lnTo>
                  <a:lnTo>
                    <a:pt x="29" y="1"/>
                  </a:lnTo>
                  <a:lnTo>
                    <a:pt x="35" y="0"/>
                  </a:lnTo>
                  <a:lnTo>
                    <a:pt x="40" y="1"/>
                  </a:lnTo>
                  <a:lnTo>
                    <a:pt x="47" y="2"/>
                  </a:lnTo>
                  <a:lnTo>
                    <a:pt x="57"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3" name="Freeform 51"/>
            <p:cNvSpPr>
              <a:spLocks/>
            </p:cNvSpPr>
            <p:nvPr/>
          </p:nvSpPr>
          <p:spPr bwMode="auto">
            <a:xfrm rot="-235569">
              <a:off x="1112589" y="4229466"/>
              <a:ext cx="20638" cy="7938"/>
            </a:xfrm>
            <a:custGeom>
              <a:avLst/>
              <a:gdLst>
                <a:gd name="T0" fmla="*/ 0 w 13"/>
                <a:gd name="T1" fmla="*/ 2147483647 h 5"/>
                <a:gd name="T2" fmla="*/ 0 w 13"/>
                <a:gd name="T3" fmla="*/ 2147483647 h 5"/>
                <a:gd name="T4" fmla="*/ 2147483647 w 13"/>
                <a:gd name="T5" fmla="*/ 2147483647 h 5"/>
                <a:gd name="T6" fmla="*/ 2147483647 w 13"/>
                <a:gd name="T7" fmla="*/ 2147483647 h 5"/>
                <a:gd name="T8" fmla="*/ 2147483647 w 13"/>
                <a:gd name="T9" fmla="*/ 2147483647 h 5"/>
                <a:gd name="T10" fmla="*/ 2147483647 w 13"/>
                <a:gd name="T11" fmla="*/ 2147483647 h 5"/>
                <a:gd name="T12" fmla="*/ 2147483647 w 13"/>
                <a:gd name="T13" fmla="*/ 2147483647 h 5"/>
                <a:gd name="T14" fmla="*/ 2147483647 w 13"/>
                <a:gd name="T15" fmla="*/ 2147483647 h 5"/>
                <a:gd name="T16" fmla="*/ 2147483647 w 13"/>
                <a:gd name="T17" fmla="*/ 0 h 5"/>
                <a:gd name="T18" fmla="*/ 2147483647 w 13"/>
                <a:gd name="T19" fmla="*/ 0 h 5"/>
                <a:gd name="T20" fmla="*/ 2147483647 w 13"/>
                <a:gd name="T21" fmla="*/ 0 h 5"/>
                <a:gd name="T22" fmla="*/ 2147483647 w 13"/>
                <a:gd name="T23" fmla="*/ 2147483647 h 5"/>
                <a:gd name="T24" fmla="*/ 0 w 13"/>
                <a:gd name="T25" fmla="*/ 2147483647 h 5"/>
                <a:gd name="T26" fmla="*/ 0 w 13"/>
                <a:gd name="T27" fmla="*/ 2147483647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5"/>
                <a:gd name="T44" fmla="*/ 13 w 13"/>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5">
                  <a:moveTo>
                    <a:pt x="0" y="5"/>
                  </a:moveTo>
                  <a:lnTo>
                    <a:pt x="0" y="5"/>
                  </a:lnTo>
                  <a:lnTo>
                    <a:pt x="5" y="3"/>
                  </a:lnTo>
                  <a:lnTo>
                    <a:pt x="9" y="1"/>
                  </a:lnTo>
                  <a:lnTo>
                    <a:pt x="11" y="1"/>
                  </a:lnTo>
                  <a:lnTo>
                    <a:pt x="13" y="3"/>
                  </a:lnTo>
                  <a:lnTo>
                    <a:pt x="12" y="3"/>
                  </a:lnTo>
                  <a:lnTo>
                    <a:pt x="10" y="0"/>
                  </a:lnTo>
                  <a:lnTo>
                    <a:pt x="9" y="0"/>
                  </a:lnTo>
                  <a:lnTo>
                    <a:pt x="6" y="0"/>
                  </a:lnTo>
                  <a:lnTo>
                    <a:pt x="3" y="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4" name="Freeform 52"/>
            <p:cNvSpPr>
              <a:spLocks/>
            </p:cNvSpPr>
            <p:nvPr/>
          </p:nvSpPr>
          <p:spPr bwMode="auto">
            <a:xfrm rot="-235569">
              <a:off x="1000297" y="4336883"/>
              <a:ext cx="139700" cy="319088"/>
            </a:xfrm>
            <a:custGeom>
              <a:avLst/>
              <a:gdLst>
                <a:gd name="T0" fmla="*/ 2147483647 w 88"/>
                <a:gd name="T1" fmla="*/ 2147483647 h 201"/>
                <a:gd name="T2" fmla="*/ 2147483647 w 88"/>
                <a:gd name="T3" fmla="*/ 2147483647 h 201"/>
                <a:gd name="T4" fmla="*/ 2147483647 w 88"/>
                <a:gd name="T5" fmla="*/ 2147483647 h 201"/>
                <a:gd name="T6" fmla="*/ 2147483647 w 88"/>
                <a:gd name="T7" fmla="*/ 2147483647 h 201"/>
                <a:gd name="T8" fmla="*/ 2147483647 w 88"/>
                <a:gd name="T9" fmla="*/ 2147483647 h 201"/>
                <a:gd name="T10" fmla="*/ 2147483647 w 88"/>
                <a:gd name="T11" fmla="*/ 2147483647 h 201"/>
                <a:gd name="T12" fmla="*/ 2147483647 w 88"/>
                <a:gd name="T13" fmla="*/ 0 h 201"/>
                <a:gd name="T14" fmla="*/ 2147483647 w 88"/>
                <a:gd name="T15" fmla="*/ 0 h 201"/>
                <a:gd name="T16" fmla="*/ 2147483647 w 88"/>
                <a:gd name="T17" fmla="*/ 2147483647 h 201"/>
                <a:gd name="T18" fmla="*/ 2147483647 w 88"/>
                <a:gd name="T19" fmla="*/ 2147483647 h 201"/>
                <a:gd name="T20" fmla="*/ 2147483647 w 88"/>
                <a:gd name="T21" fmla="*/ 2147483647 h 201"/>
                <a:gd name="T22" fmla="*/ 2147483647 w 88"/>
                <a:gd name="T23" fmla="*/ 2147483647 h 201"/>
                <a:gd name="T24" fmla="*/ 2147483647 w 88"/>
                <a:gd name="T25" fmla="*/ 2147483647 h 201"/>
                <a:gd name="T26" fmla="*/ 2147483647 w 88"/>
                <a:gd name="T27" fmla="*/ 2147483647 h 201"/>
                <a:gd name="T28" fmla="*/ 2147483647 w 88"/>
                <a:gd name="T29" fmla="*/ 2147483647 h 201"/>
                <a:gd name="T30" fmla="*/ 2147483647 w 88"/>
                <a:gd name="T31" fmla="*/ 2147483647 h 201"/>
                <a:gd name="T32" fmla="*/ 2147483647 w 88"/>
                <a:gd name="T33" fmla="*/ 2147483647 h 201"/>
                <a:gd name="T34" fmla="*/ 2147483647 w 88"/>
                <a:gd name="T35" fmla="*/ 2147483647 h 201"/>
                <a:gd name="T36" fmla="*/ 2147483647 w 88"/>
                <a:gd name="T37" fmla="*/ 2147483647 h 201"/>
                <a:gd name="T38" fmla="*/ 2147483647 w 88"/>
                <a:gd name="T39" fmla="*/ 2147483647 h 201"/>
                <a:gd name="T40" fmla="*/ 2147483647 w 88"/>
                <a:gd name="T41" fmla="*/ 2147483647 h 201"/>
                <a:gd name="T42" fmla="*/ 2147483647 w 88"/>
                <a:gd name="T43" fmla="*/ 2147483647 h 201"/>
                <a:gd name="T44" fmla="*/ 2147483647 w 88"/>
                <a:gd name="T45" fmla="*/ 2147483647 h 201"/>
                <a:gd name="T46" fmla="*/ 2147483647 w 88"/>
                <a:gd name="T47" fmla="*/ 2147483647 h 201"/>
                <a:gd name="T48" fmla="*/ 2147483647 w 88"/>
                <a:gd name="T49" fmla="*/ 2147483647 h 201"/>
                <a:gd name="T50" fmla="*/ 2147483647 w 88"/>
                <a:gd name="T51" fmla="*/ 2147483647 h 201"/>
                <a:gd name="T52" fmla="*/ 0 w 88"/>
                <a:gd name="T53" fmla="*/ 2147483647 h 201"/>
                <a:gd name="T54" fmla="*/ 0 w 88"/>
                <a:gd name="T55" fmla="*/ 2147483647 h 201"/>
                <a:gd name="T56" fmla="*/ 2147483647 w 88"/>
                <a:gd name="T57" fmla="*/ 2147483647 h 201"/>
                <a:gd name="T58" fmla="*/ 2147483647 w 88"/>
                <a:gd name="T59" fmla="*/ 2147483647 h 201"/>
                <a:gd name="T60" fmla="*/ 2147483647 w 88"/>
                <a:gd name="T61" fmla="*/ 2147483647 h 201"/>
                <a:gd name="T62" fmla="*/ 2147483647 w 88"/>
                <a:gd name="T63" fmla="*/ 2147483647 h 201"/>
                <a:gd name="T64" fmla="*/ 2147483647 w 88"/>
                <a:gd name="T65" fmla="*/ 2147483647 h 201"/>
                <a:gd name="T66" fmla="*/ 2147483647 w 88"/>
                <a:gd name="T67" fmla="*/ 2147483647 h 201"/>
                <a:gd name="T68" fmla="*/ 2147483647 w 88"/>
                <a:gd name="T69" fmla="*/ 2147483647 h 201"/>
                <a:gd name="T70" fmla="*/ 2147483647 w 88"/>
                <a:gd name="T71" fmla="*/ 2147483647 h 201"/>
                <a:gd name="T72" fmla="*/ 2147483647 w 88"/>
                <a:gd name="T73" fmla="*/ 2147483647 h 201"/>
                <a:gd name="T74" fmla="*/ 2147483647 w 88"/>
                <a:gd name="T75" fmla="*/ 2147483647 h 201"/>
                <a:gd name="T76" fmla="*/ 2147483647 w 88"/>
                <a:gd name="T77" fmla="*/ 2147483647 h 201"/>
                <a:gd name="T78" fmla="*/ 2147483647 w 88"/>
                <a:gd name="T79" fmla="*/ 2147483647 h 201"/>
                <a:gd name="T80" fmla="*/ 2147483647 w 88"/>
                <a:gd name="T81" fmla="*/ 2147483647 h 201"/>
                <a:gd name="T82" fmla="*/ 2147483647 w 88"/>
                <a:gd name="T83" fmla="*/ 2147483647 h 201"/>
                <a:gd name="T84" fmla="*/ 2147483647 w 88"/>
                <a:gd name="T85" fmla="*/ 2147483647 h 201"/>
                <a:gd name="T86" fmla="*/ 2147483647 w 88"/>
                <a:gd name="T87" fmla="*/ 2147483647 h 201"/>
                <a:gd name="T88" fmla="*/ 2147483647 w 88"/>
                <a:gd name="T89" fmla="*/ 2147483647 h 201"/>
                <a:gd name="T90" fmla="*/ 2147483647 w 88"/>
                <a:gd name="T91" fmla="*/ 2147483647 h 201"/>
                <a:gd name="T92" fmla="*/ 2147483647 w 88"/>
                <a:gd name="T93" fmla="*/ 2147483647 h 201"/>
                <a:gd name="T94" fmla="*/ 2147483647 w 88"/>
                <a:gd name="T95" fmla="*/ 2147483647 h 201"/>
                <a:gd name="T96" fmla="*/ 2147483647 w 88"/>
                <a:gd name="T97" fmla="*/ 2147483647 h 201"/>
                <a:gd name="T98" fmla="*/ 2147483647 w 88"/>
                <a:gd name="T99" fmla="*/ 2147483647 h 201"/>
                <a:gd name="T100" fmla="*/ 2147483647 w 88"/>
                <a:gd name="T101" fmla="*/ 2147483647 h 201"/>
                <a:gd name="T102" fmla="*/ 2147483647 w 88"/>
                <a:gd name="T103" fmla="*/ 2147483647 h 201"/>
                <a:gd name="T104" fmla="*/ 2147483647 w 88"/>
                <a:gd name="T105" fmla="*/ 2147483647 h 201"/>
                <a:gd name="T106" fmla="*/ 2147483647 w 88"/>
                <a:gd name="T107" fmla="*/ 2147483647 h 201"/>
                <a:gd name="T108" fmla="*/ 2147483647 w 88"/>
                <a:gd name="T109" fmla="*/ 2147483647 h 201"/>
                <a:gd name="T110" fmla="*/ 2147483647 w 88"/>
                <a:gd name="T111" fmla="*/ 2147483647 h 201"/>
                <a:gd name="T112" fmla="*/ 2147483647 w 88"/>
                <a:gd name="T113" fmla="*/ 2147483647 h 201"/>
                <a:gd name="T114" fmla="*/ 2147483647 w 88"/>
                <a:gd name="T115" fmla="*/ 2147483647 h 201"/>
                <a:gd name="T116" fmla="*/ 2147483647 w 88"/>
                <a:gd name="T117" fmla="*/ 2147483647 h 2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201"/>
                <a:gd name="T179" fmla="*/ 88 w 88"/>
                <a:gd name="T180" fmla="*/ 201 h 2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201">
                  <a:moveTo>
                    <a:pt x="70" y="16"/>
                  </a:moveTo>
                  <a:lnTo>
                    <a:pt x="70" y="16"/>
                  </a:lnTo>
                  <a:lnTo>
                    <a:pt x="66" y="15"/>
                  </a:lnTo>
                  <a:lnTo>
                    <a:pt x="63" y="14"/>
                  </a:lnTo>
                  <a:lnTo>
                    <a:pt x="57" y="10"/>
                  </a:lnTo>
                  <a:lnTo>
                    <a:pt x="51" y="5"/>
                  </a:lnTo>
                  <a:lnTo>
                    <a:pt x="46" y="0"/>
                  </a:lnTo>
                  <a:lnTo>
                    <a:pt x="42" y="6"/>
                  </a:lnTo>
                  <a:lnTo>
                    <a:pt x="39" y="14"/>
                  </a:lnTo>
                  <a:lnTo>
                    <a:pt x="37" y="21"/>
                  </a:lnTo>
                  <a:lnTo>
                    <a:pt x="36" y="30"/>
                  </a:lnTo>
                  <a:lnTo>
                    <a:pt x="36" y="47"/>
                  </a:lnTo>
                  <a:lnTo>
                    <a:pt x="37" y="63"/>
                  </a:lnTo>
                  <a:lnTo>
                    <a:pt x="38" y="79"/>
                  </a:lnTo>
                  <a:lnTo>
                    <a:pt x="35" y="95"/>
                  </a:lnTo>
                  <a:lnTo>
                    <a:pt x="33" y="102"/>
                  </a:lnTo>
                  <a:lnTo>
                    <a:pt x="31" y="111"/>
                  </a:lnTo>
                  <a:lnTo>
                    <a:pt x="27" y="120"/>
                  </a:lnTo>
                  <a:lnTo>
                    <a:pt x="22" y="128"/>
                  </a:lnTo>
                  <a:lnTo>
                    <a:pt x="18" y="137"/>
                  </a:lnTo>
                  <a:lnTo>
                    <a:pt x="14" y="147"/>
                  </a:lnTo>
                  <a:lnTo>
                    <a:pt x="6" y="168"/>
                  </a:lnTo>
                  <a:lnTo>
                    <a:pt x="2" y="185"/>
                  </a:lnTo>
                  <a:lnTo>
                    <a:pt x="0" y="192"/>
                  </a:lnTo>
                  <a:lnTo>
                    <a:pt x="3" y="191"/>
                  </a:lnTo>
                  <a:lnTo>
                    <a:pt x="8" y="191"/>
                  </a:lnTo>
                  <a:lnTo>
                    <a:pt x="21" y="193"/>
                  </a:lnTo>
                  <a:lnTo>
                    <a:pt x="36" y="198"/>
                  </a:lnTo>
                  <a:lnTo>
                    <a:pt x="52" y="201"/>
                  </a:lnTo>
                  <a:lnTo>
                    <a:pt x="58" y="201"/>
                  </a:lnTo>
                  <a:lnTo>
                    <a:pt x="62" y="201"/>
                  </a:lnTo>
                  <a:lnTo>
                    <a:pt x="69" y="199"/>
                  </a:lnTo>
                  <a:lnTo>
                    <a:pt x="73" y="197"/>
                  </a:lnTo>
                  <a:lnTo>
                    <a:pt x="74" y="196"/>
                  </a:lnTo>
                  <a:lnTo>
                    <a:pt x="69" y="162"/>
                  </a:lnTo>
                  <a:lnTo>
                    <a:pt x="67" y="145"/>
                  </a:lnTo>
                  <a:lnTo>
                    <a:pt x="67" y="124"/>
                  </a:lnTo>
                  <a:lnTo>
                    <a:pt x="68" y="114"/>
                  </a:lnTo>
                  <a:lnTo>
                    <a:pt x="70" y="106"/>
                  </a:lnTo>
                  <a:lnTo>
                    <a:pt x="74" y="91"/>
                  </a:lnTo>
                  <a:lnTo>
                    <a:pt x="78" y="81"/>
                  </a:lnTo>
                  <a:lnTo>
                    <a:pt x="80" y="77"/>
                  </a:lnTo>
                  <a:lnTo>
                    <a:pt x="84" y="70"/>
                  </a:lnTo>
                  <a:lnTo>
                    <a:pt x="87" y="67"/>
                  </a:lnTo>
                  <a:lnTo>
                    <a:pt x="88" y="64"/>
                  </a:lnTo>
                  <a:lnTo>
                    <a:pt x="88" y="60"/>
                  </a:lnTo>
                  <a:lnTo>
                    <a:pt x="88" y="55"/>
                  </a:lnTo>
                  <a:lnTo>
                    <a:pt x="84" y="47"/>
                  </a:lnTo>
                  <a:lnTo>
                    <a:pt x="7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5" name="Freeform 53"/>
            <p:cNvSpPr>
              <a:spLocks/>
            </p:cNvSpPr>
            <p:nvPr/>
          </p:nvSpPr>
          <p:spPr bwMode="auto">
            <a:xfrm rot="-235569">
              <a:off x="973418" y="4324170"/>
              <a:ext cx="147638" cy="349250"/>
            </a:xfrm>
            <a:custGeom>
              <a:avLst/>
              <a:gdLst>
                <a:gd name="T0" fmla="*/ 2147483647 w 93"/>
                <a:gd name="T1" fmla="*/ 0 h 220"/>
                <a:gd name="T2" fmla="*/ 2147483647 w 93"/>
                <a:gd name="T3" fmla="*/ 0 h 220"/>
                <a:gd name="T4" fmla="*/ 2147483647 w 93"/>
                <a:gd name="T5" fmla="*/ 2147483647 h 220"/>
                <a:gd name="T6" fmla="*/ 2147483647 w 93"/>
                <a:gd name="T7" fmla="*/ 2147483647 h 220"/>
                <a:gd name="T8" fmla="*/ 2147483647 w 93"/>
                <a:gd name="T9" fmla="*/ 2147483647 h 220"/>
                <a:gd name="T10" fmla="*/ 2147483647 w 93"/>
                <a:gd name="T11" fmla="*/ 2147483647 h 220"/>
                <a:gd name="T12" fmla="*/ 2147483647 w 93"/>
                <a:gd name="T13" fmla="*/ 2147483647 h 220"/>
                <a:gd name="T14" fmla="*/ 2147483647 w 93"/>
                <a:gd name="T15" fmla="*/ 2147483647 h 220"/>
                <a:gd name="T16" fmla="*/ 2147483647 w 93"/>
                <a:gd name="T17" fmla="*/ 2147483647 h 220"/>
                <a:gd name="T18" fmla="*/ 2147483647 w 93"/>
                <a:gd name="T19" fmla="*/ 2147483647 h 220"/>
                <a:gd name="T20" fmla="*/ 2147483647 w 93"/>
                <a:gd name="T21" fmla="*/ 2147483647 h 220"/>
                <a:gd name="T22" fmla="*/ 2147483647 w 93"/>
                <a:gd name="T23" fmla="*/ 2147483647 h 220"/>
                <a:gd name="T24" fmla="*/ 2147483647 w 93"/>
                <a:gd name="T25" fmla="*/ 2147483647 h 220"/>
                <a:gd name="T26" fmla="*/ 2147483647 w 93"/>
                <a:gd name="T27" fmla="*/ 2147483647 h 220"/>
                <a:gd name="T28" fmla="*/ 2147483647 w 93"/>
                <a:gd name="T29" fmla="*/ 2147483647 h 220"/>
                <a:gd name="T30" fmla="*/ 2147483647 w 93"/>
                <a:gd name="T31" fmla="*/ 2147483647 h 220"/>
                <a:gd name="T32" fmla="*/ 2147483647 w 93"/>
                <a:gd name="T33" fmla="*/ 2147483647 h 220"/>
                <a:gd name="T34" fmla="*/ 2147483647 w 93"/>
                <a:gd name="T35" fmla="*/ 2147483647 h 220"/>
                <a:gd name="T36" fmla="*/ 2147483647 w 93"/>
                <a:gd name="T37" fmla="*/ 2147483647 h 220"/>
                <a:gd name="T38" fmla="*/ 2147483647 w 93"/>
                <a:gd name="T39" fmla="*/ 2147483647 h 220"/>
                <a:gd name="T40" fmla="*/ 2147483647 w 93"/>
                <a:gd name="T41" fmla="*/ 2147483647 h 220"/>
                <a:gd name="T42" fmla="*/ 2147483647 w 93"/>
                <a:gd name="T43" fmla="*/ 2147483647 h 220"/>
                <a:gd name="T44" fmla="*/ 2147483647 w 93"/>
                <a:gd name="T45" fmla="*/ 2147483647 h 220"/>
                <a:gd name="T46" fmla="*/ 2147483647 w 93"/>
                <a:gd name="T47" fmla="*/ 2147483647 h 220"/>
                <a:gd name="T48" fmla="*/ 2147483647 w 93"/>
                <a:gd name="T49" fmla="*/ 2147483647 h 220"/>
                <a:gd name="T50" fmla="*/ 2147483647 w 93"/>
                <a:gd name="T51" fmla="*/ 2147483647 h 220"/>
                <a:gd name="T52" fmla="*/ 2147483647 w 93"/>
                <a:gd name="T53" fmla="*/ 2147483647 h 220"/>
                <a:gd name="T54" fmla="*/ 2147483647 w 93"/>
                <a:gd name="T55" fmla="*/ 2147483647 h 220"/>
                <a:gd name="T56" fmla="*/ 2147483647 w 93"/>
                <a:gd name="T57" fmla="*/ 2147483647 h 220"/>
                <a:gd name="T58" fmla="*/ 0 w 93"/>
                <a:gd name="T59" fmla="*/ 2147483647 h 220"/>
                <a:gd name="T60" fmla="*/ 0 w 93"/>
                <a:gd name="T61" fmla="*/ 2147483647 h 220"/>
                <a:gd name="T62" fmla="*/ 2147483647 w 93"/>
                <a:gd name="T63" fmla="*/ 2147483647 h 220"/>
                <a:gd name="T64" fmla="*/ 2147483647 w 93"/>
                <a:gd name="T65" fmla="*/ 2147483647 h 220"/>
                <a:gd name="T66" fmla="*/ 2147483647 w 93"/>
                <a:gd name="T67" fmla="*/ 2147483647 h 220"/>
                <a:gd name="T68" fmla="*/ 2147483647 w 93"/>
                <a:gd name="T69" fmla="*/ 2147483647 h 220"/>
                <a:gd name="T70" fmla="*/ 2147483647 w 93"/>
                <a:gd name="T71" fmla="*/ 2147483647 h 220"/>
                <a:gd name="T72" fmla="*/ 2147483647 w 93"/>
                <a:gd name="T73" fmla="*/ 2147483647 h 220"/>
                <a:gd name="T74" fmla="*/ 2147483647 w 93"/>
                <a:gd name="T75" fmla="*/ 2147483647 h 220"/>
                <a:gd name="T76" fmla="*/ 2147483647 w 93"/>
                <a:gd name="T77" fmla="*/ 2147483647 h 220"/>
                <a:gd name="T78" fmla="*/ 2147483647 w 93"/>
                <a:gd name="T79" fmla="*/ 2147483647 h 220"/>
                <a:gd name="T80" fmla="*/ 2147483647 w 93"/>
                <a:gd name="T81" fmla="*/ 2147483647 h 220"/>
                <a:gd name="T82" fmla="*/ 2147483647 w 93"/>
                <a:gd name="T83" fmla="*/ 2147483647 h 220"/>
                <a:gd name="T84" fmla="*/ 2147483647 w 93"/>
                <a:gd name="T85" fmla="*/ 2147483647 h 220"/>
                <a:gd name="T86" fmla="*/ 2147483647 w 93"/>
                <a:gd name="T87" fmla="*/ 2147483647 h 220"/>
                <a:gd name="T88" fmla="*/ 2147483647 w 93"/>
                <a:gd name="T89" fmla="*/ 2147483647 h 220"/>
                <a:gd name="T90" fmla="*/ 2147483647 w 93"/>
                <a:gd name="T91" fmla="*/ 2147483647 h 220"/>
                <a:gd name="T92" fmla="*/ 2147483647 w 93"/>
                <a:gd name="T93" fmla="*/ 2147483647 h 220"/>
                <a:gd name="T94" fmla="*/ 2147483647 w 93"/>
                <a:gd name="T95" fmla="*/ 2147483647 h 220"/>
                <a:gd name="T96" fmla="*/ 2147483647 w 93"/>
                <a:gd name="T97" fmla="*/ 2147483647 h 220"/>
                <a:gd name="T98" fmla="*/ 2147483647 w 93"/>
                <a:gd name="T99" fmla="*/ 2147483647 h 220"/>
                <a:gd name="T100" fmla="*/ 2147483647 w 93"/>
                <a:gd name="T101" fmla="*/ 2147483647 h 220"/>
                <a:gd name="T102" fmla="*/ 2147483647 w 93"/>
                <a:gd name="T103" fmla="*/ 0 h 2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3"/>
                <a:gd name="T157" fmla="*/ 0 h 220"/>
                <a:gd name="T158" fmla="*/ 93 w 93"/>
                <a:gd name="T159" fmla="*/ 220 h 2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3" h="220">
                  <a:moveTo>
                    <a:pt x="62" y="0"/>
                  </a:moveTo>
                  <a:lnTo>
                    <a:pt x="62" y="0"/>
                  </a:lnTo>
                  <a:lnTo>
                    <a:pt x="67" y="3"/>
                  </a:lnTo>
                  <a:lnTo>
                    <a:pt x="72" y="8"/>
                  </a:lnTo>
                  <a:lnTo>
                    <a:pt x="78" y="15"/>
                  </a:lnTo>
                  <a:lnTo>
                    <a:pt x="83" y="24"/>
                  </a:lnTo>
                  <a:lnTo>
                    <a:pt x="89" y="35"/>
                  </a:lnTo>
                  <a:lnTo>
                    <a:pt x="91" y="42"/>
                  </a:lnTo>
                  <a:lnTo>
                    <a:pt x="92" y="49"/>
                  </a:lnTo>
                  <a:lnTo>
                    <a:pt x="93" y="57"/>
                  </a:lnTo>
                  <a:lnTo>
                    <a:pt x="93" y="65"/>
                  </a:lnTo>
                  <a:lnTo>
                    <a:pt x="91" y="85"/>
                  </a:lnTo>
                  <a:lnTo>
                    <a:pt x="87" y="107"/>
                  </a:lnTo>
                  <a:lnTo>
                    <a:pt x="82" y="130"/>
                  </a:lnTo>
                  <a:lnTo>
                    <a:pt x="76" y="152"/>
                  </a:lnTo>
                  <a:lnTo>
                    <a:pt x="68" y="174"/>
                  </a:lnTo>
                  <a:lnTo>
                    <a:pt x="61" y="192"/>
                  </a:lnTo>
                  <a:lnTo>
                    <a:pt x="53" y="206"/>
                  </a:lnTo>
                  <a:lnTo>
                    <a:pt x="49" y="211"/>
                  </a:lnTo>
                  <a:lnTo>
                    <a:pt x="47" y="214"/>
                  </a:lnTo>
                  <a:lnTo>
                    <a:pt x="44" y="216"/>
                  </a:lnTo>
                  <a:lnTo>
                    <a:pt x="40" y="218"/>
                  </a:lnTo>
                  <a:lnTo>
                    <a:pt x="33" y="220"/>
                  </a:lnTo>
                  <a:lnTo>
                    <a:pt x="26" y="220"/>
                  </a:lnTo>
                  <a:lnTo>
                    <a:pt x="19" y="217"/>
                  </a:lnTo>
                  <a:lnTo>
                    <a:pt x="12" y="215"/>
                  </a:lnTo>
                  <a:lnTo>
                    <a:pt x="7" y="212"/>
                  </a:lnTo>
                  <a:lnTo>
                    <a:pt x="0" y="209"/>
                  </a:lnTo>
                  <a:lnTo>
                    <a:pt x="9" y="185"/>
                  </a:lnTo>
                  <a:lnTo>
                    <a:pt x="20" y="162"/>
                  </a:lnTo>
                  <a:lnTo>
                    <a:pt x="33" y="137"/>
                  </a:lnTo>
                  <a:lnTo>
                    <a:pt x="39" y="125"/>
                  </a:lnTo>
                  <a:lnTo>
                    <a:pt x="44" y="116"/>
                  </a:lnTo>
                  <a:lnTo>
                    <a:pt x="47" y="107"/>
                  </a:lnTo>
                  <a:lnTo>
                    <a:pt x="48" y="101"/>
                  </a:lnTo>
                  <a:lnTo>
                    <a:pt x="49" y="95"/>
                  </a:lnTo>
                  <a:lnTo>
                    <a:pt x="49" y="90"/>
                  </a:lnTo>
                  <a:lnTo>
                    <a:pt x="48" y="84"/>
                  </a:lnTo>
                  <a:lnTo>
                    <a:pt x="46" y="65"/>
                  </a:lnTo>
                  <a:lnTo>
                    <a:pt x="45" y="49"/>
                  </a:lnTo>
                  <a:lnTo>
                    <a:pt x="46" y="28"/>
                  </a:lnTo>
                  <a:lnTo>
                    <a:pt x="46" y="25"/>
                  </a:lnTo>
                  <a:lnTo>
                    <a:pt x="48" y="21"/>
                  </a:lnTo>
                  <a:lnTo>
                    <a:pt x="52" y="15"/>
                  </a:lnTo>
                  <a:lnTo>
                    <a:pt x="59" y="9"/>
                  </a:lnTo>
                  <a:lnTo>
                    <a:pt x="62" y="0"/>
                  </a:lnTo>
                  <a:close/>
                </a:path>
              </a:pathLst>
            </a:custGeom>
            <a:solidFill>
              <a:srgbClr val="7E76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6" name="Freeform 54"/>
            <p:cNvSpPr>
              <a:spLocks/>
            </p:cNvSpPr>
            <p:nvPr/>
          </p:nvSpPr>
          <p:spPr bwMode="auto">
            <a:xfrm rot="-235569">
              <a:off x="855477" y="4539276"/>
              <a:ext cx="184150" cy="190500"/>
            </a:xfrm>
            <a:custGeom>
              <a:avLst/>
              <a:gdLst>
                <a:gd name="T0" fmla="*/ 2147483647 w 116"/>
                <a:gd name="T1" fmla="*/ 2147483647 h 120"/>
                <a:gd name="T2" fmla="*/ 2147483647 w 116"/>
                <a:gd name="T3" fmla="*/ 2147483647 h 120"/>
                <a:gd name="T4" fmla="*/ 2147483647 w 116"/>
                <a:gd name="T5" fmla="*/ 2147483647 h 120"/>
                <a:gd name="T6" fmla="*/ 2147483647 w 116"/>
                <a:gd name="T7" fmla="*/ 2147483647 h 120"/>
                <a:gd name="T8" fmla="*/ 2147483647 w 116"/>
                <a:gd name="T9" fmla="*/ 2147483647 h 120"/>
                <a:gd name="T10" fmla="*/ 2147483647 w 116"/>
                <a:gd name="T11" fmla="*/ 2147483647 h 120"/>
                <a:gd name="T12" fmla="*/ 2147483647 w 116"/>
                <a:gd name="T13" fmla="*/ 2147483647 h 120"/>
                <a:gd name="T14" fmla="*/ 2147483647 w 116"/>
                <a:gd name="T15" fmla="*/ 2147483647 h 120"/>
                <a:gd name="T16" fmla="*/ 2147483647 w 116"/>
                <a:gd name="T17" fmla="*/ 2147483647 h 120"/>
                <a:gd name="T18" fmla="*/ 2147483647 w 116"/>
                <a:gd name="T19" fmla="*/ 2147483647 h 120"/>
                <a:gd name="T20" fmla="*/ 2147483647 w 116"/>
                <a:gd name="T21" fmla="*/ 2147483647 h 120"/>
                <a:gd name="T22" fmla="*/ 2147483647 w 116"/>
                <a:gd name="T23" fmla="*/ 2147483647 h 120"/>
                <a:gd name="T24" fmla="*/ 2147483647 w 116"/>
                <a:gd name="T25" fmla="*/ 2147483647 h 120"/>
                <a:gd name="T26" fmla="*/ 2147483647 w 116"/>
                <a:gd name="T27" fmla="*/ 2147483647 h 120"/>
                <a:gd name="T28" fmla="*/ 2147483647 w 116"/>
                <a:gd name="T29" fmla="*/ 2147483647 h 120"/>
                <a:gd name="T30" fmla="*/ 2147483647 w 116"/>
                <a:gd name="T31" fmla="*/ 2147483647 h 120"/>
                <a:gd name="T32" fmla="*/ 2147483647 w 116"/>
                <a:gd name="T33" fmla="*/ 2147483647 h 120"/>
                <a:gd name="T34" fmla="*/ 0 w 116"/>
                <a:gd name="T35" fmla="*/ 2147483647 h 120"/>
                <a:gd name="T36" fmla="*/ 0 w 116"/>
                <a:gd name="T37" fmla="*/ 2147483647 h 120"/>
                <a:gd name="T38" fmla="*/ 2147483647 w 116"/>
                <a:gd name="T39" fmla="*/ 2147483647 h 120"/>
                <a:gd name="T40" fmla="*/ 2147483647 w 116"/>
                <a:gd name="T41" fmla="*/ 2147483647 h 120"/>
                <a:gd name="T42" fmla="*/ 2147483647 w 116"/>
                <a:gd name="T43" fmla="*/ 2147483647 h 120"/>
                <a:gd name="T44" fmla="*/ 2147483647 w 116"/>
                <a:gd name="T45" fmla="*/ 2147483647 h 120"/>
                <a:gd name="T46" fmla="*/ 2147483647 w 116"/>
                <a:gd name="T47" fmla="*/ 2147483647 h 120"/>
                <a:gd name="T48" fmla="*/ 2147483647 w 116"/>
                <a:gd name="T49" fmla="*/ 2147483647 h 120"/>
                <a:gd name="T50" fmla="*/ 2147483647 w 116"/>
                <a:gd name="T51" fmla="*/ 2147483647 h 120"/>
                <a:gd name="T52" fmla="*/ 2147483647 w 116"/>
                <a:gd name="T53" fmla="*/ 2147483647 h 120"/>
                <a:gd name="T54" fmla="*/ 2147483647 w 116"/>
                <a:gd name="T55" fmla="*/ 2147483647 h 120"/>
                <a:gd name="T56" fmla="*/ 2147483647 w 116"/>
                <a:gd name="T57" fmla="*/ 2147483647 h 120"/>
                <a:gd name="T58" fmla="*/ 2147483647 w 116"/>
                <a:gd name="T59" fmla="*/ 0 h 120"/>
                <a:gd name="T60" fmla="*/ 2147483647 w 116"/>
                <a:gd name="T61" fmla="*/ 0 h 120"/>
                <a:gd name="T62" fmla="*/ 2147483647 w 116"/>
                <a:gd name="T63" fmla="*/ 2147483647 h 120"/>
                <a:gd name="T64" fmla="*/ 2147483647 w 116"/>
                <a:gd name="T65" fmla="*/ 2147483647 h 120"/>
                <a:gd name="T66" fmla="*/ 2147483647 w 116"/>
                <a:gd name="T67" fmla="*/ 2147483647 h 120"/>
                <a:gd name="T68" fmla="*/ 2147483647 w 116"/>
                <a:gd name="T69" fmla="*/ 2147483647 h 120"/>
                <a:gd name="T70" fmla="*/ 2147483647 w 116"/>
                <a:gd name="T71" fmla="*/ 2147483647 h 120"/>
                <a:gd name="T72" fmla="*/ 2147483647 w 116"/>
                <a:gd name="T73" fmla="*/ 2147483647 h 120"/>
                <a:gd name="T74" fmla="*/ 2147483647 w 116"/>
                <a:gd name="T75" fmla="*/ 2147483647 h 120"/>
                <a:gd name="T76" fmla="*/ 2147483647 w 116"/>
                <a:gd name="T77" fmla="*/ 2147483647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6"/>
                <a:gd name="T118" fmla="*/ 0 h 120"/>
                <a:gd name="T119" fmla="*/ 116 w 116"/>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6" h="120">
                  <a:moveTo>
                    <a:pt x="116" y="33"/>
                  </a:moveTo>
                  <a:lnTo>
                    <a:pt x="116" y="33"/>
                  </a:lnTo>
                  <a:lnTo>
                    <a:pt x="114" y="43"/>
                  </a:lnTo>
                  <a:lnTo>
                    <a:pt x="109" y="65"/>
                  </a:lnTo>
                  <a:lnTo>
                    <a:pt x="104" y="79"/>
                  </a:lnTo>
                  <a:lnTo>
                    <a:pt x="100" y="93"/>
                  </a:lnTo>
                  <a:lnTo>
                    <a:pt x="94" y="107"/>
                  </a:lnTo>
                  <a:lnTo>
                    <a:pt x="88" y="120"/>
                  </a:lnTo>
                  <a:lnTo>
                    <a:pt x="79" y="119"/>
                  </a:lnTo>
                  <a:lnTo>
                    <a:pt x="69" y="117"/>
                  </a:lnTo>
                  <a:lnTo>
                    <a:pt x="56" y="114"/>
                  </a:lnTo>
                  <a:lnTo>
                    <a:pt x="42" y="110"/>
                  </a:lnTo>
                  <a:lnTo>
                    <a:pt x="28" y="105"/>
                  </a:lnTo>
                  <a:lnTo>
                    <a:pt x="21" y="100"/>
                  </a:lnTo>
                  <a:lnTo>
                    <a:pt x="13" y="96"/>
                  </a:lnTo>
                  <a:lnTo>
                    <a:pt x="7" y="91"/>
                  </a:lnTo>
                  <a:lnTo>
                    <a:pt x="0" y="84"/>
                  </a:lnTo>
                  <a:lnTo>
                    <a:pt x="1" y="72"/>
                  </a:lnTo>
                  <a:lnTo>
                    <a:pt x="2" y="62"/>
                  </a:lnTo>
                  <a:lnTo>
                    <a:pt x="5" y="56"/>
                  </a:lnTo>
                  <a:lnTo>
                    <a:pt x="7" y="53"/>
                  </a:lnTo>
                  <a:lnTo>
                    <a:pt x="8" y="48"/>
                  </a:lnTo>
                  <a:lnTo>
                    <a:pt x="13" y="35"/>
                  </a:lnTo>
                  <a:lnTo>
                    <a:pt x="17" y="26"/>
                  </a:lnTo>
                  <a:lnTo>
                    <a:pt x="24" y="18"/>
                  </a:lnTo>
                  <a:lnTo>
                    <a:pt x="31" y="9"/>
                  </a:lnTo>
                  <a:lnTo>
                    <a:pt x="41" y="0"/>
                  </a:lnTo>
                  <a:lnTo>
                    <a:pt x="50" y="2"/>
                  </a:lnTo>
                  <a:lnTo>
                    <a:pt x="71" y="8"/>
                  </a:lnTo>
                  <a:lnTo>
                    <a:pt x="84" y="14"/>
                  </a:lnTo>
                  <a:lnTo>
                    <a:pt x="96" y="19"/>
                  </a:lnTo>
                  <a:lnTo>
                    <a:pt x="107" y="25"/>
                  </a:lnTo>
                  <a:lnTo>
                    <a:pt x="112" y="29"/>
                  </a:lnTo>
                  <a:lnTo>
                    <a:pt x="116" y="33"/>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7" name="Freeform 55"/>
            <p:cNvSpPr>
              <a:spLocks/>
            </p:cNvSpPr>
            <p:nvPr/>
          </p:nvSpPr>
          <p:spPr bwMode="auto">
            <a:xfrm rot="-235569">
              <a:off x="998293" y="4641288"/>
              <a:ext cx="28575" cy="73025"/>
            </a:xfrm>
            <a:custGeom>
              <a:avLst/>
              <a:gdLst>
                <a:gd name="T0" fmla="*/ 2147483647 w 18"/>
                <a:gd name="T1" fmla="*/ 2147483647 h 46"/>
                <a:gd name="T2" fmla="*/ 2147483647 w 18"/>
                <a:gd name="T3" fmla="*/ 2147483647 h 46"/>
                <a:gd name="T4" fmla="*/ 2147483647 w 18"/>
                <a:gd name="T5" fmla="*/ 2147483647 h 46"/>
                <a:gd name="T6" fmla="*/ 2147483647 w 18"/>
                <a:gd name="T7" fmla="*/ 2147483647 h 46"/>
                <a:gd name="T8" fmla="*/ 2147483647 w 18"/>
                <a:gd name="T9" fmla="*/ 2147483647 h 46"/>
                <a:gd name="T10" fmla="*/ 2147483647 w 18"/>
                <a:gd name="T11" fmla="*/ 2147483647 h 46"/>
                <a:gd name="T12" fmla="*/ 2147483647 w 18"/>
                <a:gd name="T13" fmla="*/ 2147483647 h 46"/>
                <a:gd name="T14" fmla="*/ 2147483647 w 18"/>
                <a:gd name="T15" fmla="*/ 2147483647 h 46"/>
                <a:gd name="T16" fmla="*/ 2147483647 w 18"/>
                <a:gd name="T17" fmla="*/ 2147483647 h 46"/>
                <a:gd name="T18" fmla="*/ 2147483647 w 18"/>
                <a:gd name="T19" fmla="*/ 2147483647 h 46"/>
                <a:gd name="T20" fmla="*/ 2147483647 w 18"/>
                <a:gd name="T21" fmla="*/ 2147483647 h 46"/>
                <a:gd name="T22" fmla="*/ 2147483647 w 18"/>
                <a:gd name="T23" fmla="*/ 2147483647 h 46"/>
                <a:gd name="T24" fmla="*/ 2147483647 w 18"/>
                <a:gd name="T25" fmla="*/ 2147483647 h 46"/>
                <a:gd name="T26" fmla="*/ 2147483647 w 18"/>
                <a:gd name="T27" fmla="*/ 2147483647 h 46"/>
                <a:gd name="T28" fmla="*/ 2147483647 w 18"/>
                <a:gd name="T29" fmla="*/ 2147483647 h 46"/>
                <a:gd name="T30" fmla="*/ 2147483647 w 18"/>
                <a:gd name="T31" fmla="*/ 2147483647 h 46"/>
                <a:gd name="T32" fmla="*/ 2147483647 w 18"/>
                <a:gd name="T33" fmla="*/ 2147483647 h 46"/>
                <a:gd name="T34" fmla="*/ 2147483647 w 18"/>
                <a:gd name="T35" fmla="*/ 2147483647 h 46"/>
                <a:gd name="T36" fmla="*/ 2147483647 w 18"/>
                <a:gd name="T37" fmla="*/ 2147483647 h 46"/>
                <a:gd name="T38" fmla="*/ 0 w 18"/>
                <a:gd name="T39" fmla="*/ 2147483647 h 46"/>
                <a:gd name="T40" fmla="*/ 0 w 18"/>
                <a:gd name="T41" fmla="*/ 2147483647 h 46"/>
                <a:gd name="T42" fmla="*/ 0 w 18"/>
                <a:gd name="T43" fmla="*/ 2147483647 h 46"/>
                <a:gd name="T44" fmla="*/ 0 w 18"/>
                <a:gd name="T45" fmla="*/ 2147483647 h 46"/>
                <a:gd name="T46" fmla="*/ 0 w 18"/>
                <a:gd name="T47" fmla="*/ 2147483647 h 46"/>
                <a:gd name="T48" fmla="*/ 2147483647 w 18"/>
                <a:gd name="T49" fmla="*/ 2147483647 h 46"/>
                <a:gd name="T50" fmla="*/ 2147483647 w 18"/>
                <a:gd name="T51" fmla="*/ 2147483647 h 46"/>
                <a:gd name="T52" fmla="*/ 2147483647 w 18"/>
                <a:gd name="T53" fmla="*/ 2147483647 h 46"/>
                <a:gd name="T54" fmla="*/ 2147483647 w 18"/>
                <a:gd name="T55" fmla="*/ 2147483647 h 46"/>
                <a:gd name="T56" fmla="*/ 2147483647 w 18"/>
                <a:gd name="T57" fmla="*/ 2147483647 h 46"/>
                <a:gd name="T58" fmla="*/ 2147483647 w 18"/>
                <a:gd name="T59" fmla="*/ 2147483647 h 46"/>
                <a:gd name="T60" fmla="*/ 2147483647 w 18"/>
                <a:gd name="T61" fmla="*/ 2147483647 h 46"/>
                <a:gd name="T62" fmla="*/ 2147483647 w 18"/>
                <a:gd name="T63" fmla="*/ 2147483647 h 46"/>
                <a:gd name="T64" fmla="*/ 2147483647 w 18"/>
                <a:gd name="T65" fmla="*/ 2147483647 h 46"/>
                <a:gd name="T66" fmla="*/ 2147483647 w 18"/>
                <a:gd name="T67" fmla="*/ 2147483647 h 46"/>
                <a:gd name="T68" fmla="*/ 2147483647 w 18"/>
                <a:gd name="T69" fmla="*/ 2147483647 h 46"/>
                <a:gd name="T70" fmla="*/ 2147483647 w 18"/>
                <a:gd name="T71" fmla="*/ 2147483647 h 46"/>
                <a:gd name="T72" fmla="*/ 2147483647 w 18"/>
                <a:gd name="T73" fmla="*/ 2147483647 h 46"/>
                <a:gd name="T74" fmla="*/ 2147483647 w 18"/>
                <a:gd name="T75" fmla="*/ 2147483647 h 46"/>
                <a:gd name="T76" fmla="*/ 2147483647 w 18"/>
                <a:gd name="T77" fmla="*/ 0 h 46"/>
                <a:gd name="T78" fmla="*/ 2147483647 w 18"/>
                <a:gd name="T79" fmla="*/ 0 h 46"/>
                <a:gd name="T80" fmla="*/ 2147483647 w 18"/>
                <a:gd name="T81" fmla="*/ 2147483647 h 46"/>
                <a:gd name="T82" fmla="*/ 2147483647 w 18"/>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
                <a:gd name="T127" fmla="*/ 0 h 46"/>
                <a:gd name="T128" fmla="*/ 18 w 18"/>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 h="46">
                  <a:moveTo>
                    <a:pt x="18" y="1"/>
                  </a:moveTo>
                  <a:lnTo>
                    <a:pt x="18" y="1"/>
                  </a:lnTo>
                  <a:lnTo>
                    <a:pt x="18" y="10"/>
                  </a:lnTo>
                  <a:lnTo>
                    <a:pt x="18" y="22"/>
                  </a:lnTo>
                  <a:lnTo>
                    <a:pt x="10" y="38"/>
                  </a:lnTo>
                  <a:lnTo>
                    <a:pt x="7" y="41"/>
                  </a:lnTo>
                  <a:lnTo>
                    <a:pt x="3" y="46"/>
                  </a:lnTo>
                  <a:lnTo>
                    <a:pt x="3" y="44"/>
                  </a:lnTo>
                  <a:lnTo>
                    <a:pt x="3" y="42"/>
                  </a:lnTo>
                  <a:lnTo>
                    <a:pt x="2" y="42"/>
                  </a:lnTo>
                  <a:lnTo>
                    <a:pt x="3" y="40"/>
                  </a:lnTo>
                  <a:lnTo>
                    <a:pt x="7" y="31"/>
                  </a:lnTo>
                  <a:lnTo>
                    <a:pt x="4" y="33"/>
                  </a:lnTo>
                  <a:lnTo>
                    <a:pt x="0" y="37"/>
                  </a:lnTo>
                  <a:lnTo>
                    <a:pt x="0" y="34"/>
                  </a:lnTo>
                  <a:lnTo>
                    <a:pt x="3" y="31"/>
                  </a:lnTo>
                  <a:lnTo>
                    <a:pt x="7" y="29"/>
                  </a:lnTo>
                  <a:lnTo>
                    <a:pt x="8" y="26"/>
                  </a:lnTo>
                  <a:lnTo>
                    <a:pt x="9" y="23"/>
                  </a:lnTo>
                  <a:lnTo>
                    <a:pt x="10" y="14"/>
                  </a:lnTo>
                  <a:lnTo>
                    <a:pt x="10" y="12"/>
                  </a:lnTo>
                  <a:lnTo>
                    <a:pt x="10" y="9"/>
                  </a:lnTo>
                  <a:lnTo>
                    <a:pt x="9" y="2"/>
                  </a:lnTo>
                  <a:lnTo>
                    <a:pt x="13" y="1"/>
                  </a:lnTo>
                  <a:lnTo>
                    <a:pt x="16" y="0"/>
                  </a:lnTo>
                  <a:lnTo>
                    <a:pt x="17" y="0"/>
                  </a:lnTo>
                  <a:lnTo>
                    <a:pt x="18" y="1"/>
                  </a:lnTo>
                  <a:close/>
                </a:path>
              </a:pathLst>
            </a:custGeom>
            <a:solidFill>
              <a:srgbClr val="DBA1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8" name="Freeform 56"/>
            <p:cNvSpPr>
              <a:spLocks/>
            </p:cNvSpPr>
            <p:nvPr/>
          </p:nvSpPr>
          <p:spPr bwMode="auto">
            <a:xfrm rot="-235569">
              <a:off x="940404" y="4351844"/>
              <a:ext cx="142875" cy="166688"/>
            </a:xfrm>
            <a:custGeom>
              <a:avLst/>
              <a:gdLst>
                <a:gd name="T0" fmla="*/ 2147483647 w 90"/>
                <a:gd name="T1" fmla="*/ 2147483647 h 105"/>
                <a:gd name="T2" fmla="*/ 2147483647 w 90"/>
                <a:gd name="T3" fmla="*/ 2147483647 h 105"/>
                <a:gd name="T4" fmla="*/ 2147483647 w 90"/>
                <a:gd name="T5" fmla="*/ 0 h 105"/>
                <a:gd name="T6" fmla="*/ 2147483647 w 90"/>
                <a:gd name="T7" fmla="*/ 0 h 105"/>
                <a:gd name="T8" fmla="*/ 2147483647 w 90"/>
                <a:gd name="T9" fmla="*/ 2147483647 h 105"/>
                <a:gd name="T10" fmla="*/ 2147483647 w 90"/>
                <a:gd name="T11" fmla="*/ 2147483647 h 105"/>
                <a:gd name="T12" fmla="*/ 2147483647 w 90"/>
                <a:gd name="T13" fmla="*/ 2147483647 h 105"/>
                <a:gd name="T14" fmla="*/ 2147483647 w 90"/>
                <a:gd name="T15" fmla="*/ 2147483647 h 105"/>
                <a:gd name="T16" fmla="*/ 2147483647 w 90"/>
                <a:gd name="T17" fmla="*/ 2147483647 h 105"/>
                <a:gd name="T18" fmla="*/ 2147483647 w 90"/>
                <a:gd name="T19" fmla="*/ 2147483647 h 105"/>
                <a:gd name="T20" fmla="*/ 2147483647 w 90"/>
                <a:gd name="T21" fmla="*/ 2147483647 h 105"/>
                <a:gd name="T22" fmla="*/ 2147483647 w 90"/>
                <a:gd name="T23" fmla="*/ 2147483647 h 105"/>
                <a:gd name="T24" fmla="*/ 2147483647 w 90"/>
                <a:gd name="T25" fmla="*/ 2147483647 h 105"/>
                <a:gd name="T26" fmla="*/ 0 w 90"/>
                <a:gd name="T27" fmla="*/ 2147483647 h 105"/>
                <a:gd name="T28" fmla="*/ 0 w 90"/>
                <a:gd name="T29" fmla="*/ 2147483647 h 105"/>
                <a:gd name="T30" fmla="*/ 2147483647 w 90"/>
                <a:gd name="T31" fmla="*/ 2147483647 h 105"/>
                <a:gd name="T32" fmla="*/ 2147483647 w 90"/>
                <a:gd name="T33" fmla="*/ 2147483647 h 105"/>
                <a:gd name="T34" fmla="*/ 2147483647 w 90"/>
                <a:gd name="T35" fmla="*/ 2147483647 h 105"/>
                <a:gd name="T36" fmla="*/ 2147483647 w 90"/>
                <a:gd name="T37" fmla="*/ 2147483647 h 105"/>
                <a:gd name="T38" fmla="*/ 2147483647 w 90"/>
                <a:gd name="T39" fmla="*/ 2147483647 h 105"/>
                <a:gd name="T40" fmla="*/ 2147483647 w 90"/>
                <a:gd name="T41" fmla="*/ 2147483647 h 105"/>
                <a:gd name="T42" fmla="*/ 2147483647 w 90"/>
                <a:gd name="T43" fmla="*/ 2147483647 h 105"/>
                <a:gd name="T44" fmla="*/ 2147483647 w 90"/>
                <a:gd name="T45" fmla="*/ 2147483647 h 105"/>
                <a:gd name="T46" fmla="*/ 2147483647 w 90"/>
                <a:gd name="T47" fmla="*/ 2147483647 h 105"/>
                <a:gd name="T48" fmla="*/ 2147483647 w 90"/>
                <a:gd name="T49" fmla="*/ 2147483647 h 105"/>
                <a:gd name="T50" fmla="*/ 2147483647 w 90"/>
                <a:gd name="T51" fmla="*/ 2147483647 h 105"/>
                <a:gd name="T52" fmla="*/ 2147483647 w 90"/>
                <a:gd name="T53" fmla="*/ 2147483647 h 105"/>
                <a:gd name="T54" fmla="*/ 2147483647 w 90"/>
                <a:gd name="T55" fmla="*/ 2147483647 h 105"/>
                <a:gd name="T56" fmla="*/ 2147483647 w 90"/>
                <a:gd name="T57" fmla="*/ 2147483647 h 105"/>
                <a:gd name="T58" fmla="*/ 2147483647 w 90"/>
                <a:gd name="T59" fmla="*/ 2147483647 h 105"/>
                <a:gd name="T60" fmla="*/ 2147483647 w 90"/>
                <a:gd name="T61" fmla="*/ 2147483647 h 105"/>
                <a:gd name="T62" fmla="*/ 2147483647 w 90"/>
                <a:gd name="T63" fmla="*/ 2147483647 h 105"/>
                <a:gd name="T64" fmla="*/ 2147483647 w 90"/>
                <a:gd name="T65" fmla="*/ 2147483647 h 105"/>
                <a:gd name="T66" fmla="*/ 2147483647 w 90"/>
                <a:gd name="T67" fmla="*/ 2147483647 h 105"/>
                <a:gd name="T68" fmla="*/ 2147483647 w 90"/>
                <a:gd name="T69" fmla="*/ 2147483647 h 105"/>
                <a:gd name="T70" fmla="*/ 2147483647 w 90"/>
                <a:gd name="T71" fmla="*/ 2147483647 h 105"/>
                <a:gd name="T72" fmla="*/ 2147483647 w 90"/>
                <a:gd name="T73" fmla="*/ 2147483647 h 105"/>
                <a:gd name="T74" fmla="*/ 2147483647 w 90"/>
                <a:gd name="T75" fmla="*/ 2147483647 h 105"/>
                <a:gd name="T76" fmla="*/ 2147483647 w 90"/>
                <a:gd name="T77" fmla="*/ 2147483647 h 105"/>
                <a:gd name="T78" fmla="*/ 2147483647 w 90"/>
                <a:gd name="T79" fmla="*/ 2147483647 h 105"/>
                <a:gd name="T80" fmla="*/ 2147483647 w 90"/>
                <a:gd name="T81" fmla="*/ 2147483647 h 1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0"/>
                <a:gd name="T124" fmla="*/ 0 h 105"/>
                <a:gd name="T125" fmla="*/ 90 w 90"/>
                <a:gd name="T126" fmla="*/ 105 h 10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0" h="105">
                  <a:moveTo>
                    <a:pt x="82" y="1"/>
                  </a:moveTo>
                  <a:lnTo>
                    <a:pt x="82" y="1"/>
                  </a:lnTo>
                  <a:lnTo>
                    <a:pt x="80" y="0"/>
                  </a:lnTo>
                  <a:lnTo>
                    <a:pt x="78" y="0"/>
                  </a:lnTo>
                  <a:lnTo>
                    <a:pt x="74" y="1"/>
                  </a:lnTo>
                  <a:lnTo>
                    <a:pt x="71" y="3"/>
                  </a:lnTo>
                  <a:lnTo>
                    <a:pt x="66" y="7"/>
                  </a:lnTo>
                  <a:lnTo>
                    <a:pt x="60" y="11"/>
                  </a:lnTo>
                  <a:lnTo>
                    <a:pt x="53" y="18"/>
                  </a:lnTo>
                  <a:lnTo>
                    <a:pt x="28" y="47"/>
                  </a:lnTo>
                  <a:lnTo>
                    <a:pt x="12" y="67"/>
                  </a:lnTo>
                  <a:lnTo>
                    <a:pt x="6" y="76"/>
                  </a:lnTo>
                  <a:lnTo>
                    <a:pt x="0" y="86"/>
                  </a:lnTo>
                  <a:lnTo>
                    <a:pt x="6" y="93"/>
                  </a:lnTo>
                  <a:lnTo>
                    <a:pt x="10" y="100"/>
                  </a:lnTo>
                  <a:lnTo>
                    <a:pt x="14" y="105"/>
                  </a:lnTo>
                  <a:lnTo>
                    <a:pt x="15" y="105"/>
                  </a:lnTo>
                  <a:lnTo>
                    <a:pt x="17" y="105"/>
                  </a:lnTo>
                  <a:lnTo>
                    <a:pt x="18" y="103"/>
                  </a:lnTo>
                  <a:lnTo>
                    <a:pt x="18" y="99"/>
                  </a:lnTo>
                  <a:lnTo>
                    <a:pt x="19" y="95"/>
                  </a:lnTo>
                  <a:lnTo>
                    <a:pt x="20" y="92"/>
                  </a:lnTo>
                  <a:lnTo>
                    <a:pt x="30" y="81"/>
                  </a:lnTo>
                  <a:lnTo>
                    <a:pt x="48" y="65"/>
                  </a:lnTo>
                  <a:lnTo>
                    <a:pt x="74" y="42"/>
                  </a:lnTo>
                  <a:lnTo>
                    <a:pt x="79" y="39"/>
                  </a:lnTo>
                  <a:lnTo>
                    <a:pt x="85" y="31"/>
                  </a:lnTo>
                  <a:lnTo>
                    <a:pt x="87" y="27"/>
                  </a:lnTo>
                  <a:lnTo>
                    <a:pt x="89" y="23"/>
                  </a:lnTo>
                  <a:lnTo>
                    <a:pt x="90" y="17"/>
                  </a:lnTo>
                  <a:lnTo>
                    <a:pt x="89" y="13"/>
                  </a:lnTo>
                  <a:lnTo>
                    <a:pt x="87" y="7"/>
                  </a:lnTo>
                  <a:lnTo>
                    <a:pt x="85" y="3"/>
                  </a:lnTo>
                  <a:lnTo>
                    <a:pt x="82" y="1"/>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79" name="Freeform 57"/>
            <p:cNvSpPr>
              <a:spLocks/>
            </p:cNvSpPr>
            <p:nvPr/>
          </p:nvSpPr>
          <p:spPr bwMode="auto">
            <a:xfrm rot="-235569">
              <a:off x="1061298" y="4313383"/>
              <a:ext cx="44450" cy="60325"/>
            </a:xfrm>
            <a:custGeom>
              <a:avLst/>
              <a:gdLst>
                <a:gd name="T0" fmla="*/ 2147483647 w 28"/>
                <a:gd name="T1" fmla="*/ 0 h 38"/>
                <a:gd name="T2" fmla="*/ 0 w 28"/>
                <a:gd name="T3" fmla="*/ 2147483647 h 38"/>
                <a:gd name="T4" fmla="*/ 0 w 28"/>
                <a:gd name="T5" fmla="*/ 2147483647 h 38"/>
                <a:gd name="T6" fmla="*/ 2147483647 w 28"/>
                <a:gd name="T7" fmla="*/ 2147483647 h 38"/>
                <a:gd name="T8" fmla="*/ 2147483647 w 28"/>
                <a:gd name="T9" fmla="*/ 2147483647 h 38"/>
                <a:gd name="T10" fmla="*/ 2147483647 w 28"/>
                <a:gd name="T11" fmla="*/ 2147483647 h 38"/>
                <a:gd name="T12" fmla="*/ 2147483647 w 28"/>
                <a:gd name="T13" fmla="*/ 2147483647 h 38"/>
                <a:gd name="T14" fmla="*/ 2147483647 w 28"/>
                <a:gd name="T15" fmla="*/ 2147483647 h 38"/>
                <a:gd name="T16" fmla="*/ 2147483647 w 28"/>
                <a:gd name="T17" fmla="*/ 2147483647 h 38"/>
                <a:gd name="T18" fmla="*/ 2147483647 w 28"/>
                <a:gd name="T19" fmla="*/ 2147483647 h 38"/>
                <a:gd name="T20" fmla="*/ 2147483647 w 28"/>
                <a:gd name="T21" fmla="*/ 2147483647 h 38"/>
                <a:gd name="T22" fmla="*/ 2147483647 w 28"/>
                <a:gd name="T23" fmla="*/ 2147483647 h 38"/>
                <a:gd name="T24" fmla="*/ 2147483647 w 28"/>
                <a:gd name="T25" fmla="*/ 2147483647 h 38"/>
                <a:gd name="T26" fmla="*/ 2147483647 w 28"/>
                <a:gd name="T27" fmla="*/ 2147483647 h 38"/>
                <a:gd name="T28" fmla="*/ 2147483647 w 28"/>
                <a:gd name="T29" fmla="*/ 0 h 38"/>
                <a:gd name="T30" fmla="*/ 2147483647 w 28"/>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38"/>
                <a:gd name="T50" fmla="*/ 28 w 28"/>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38">
                  <a:moveTo>
                    <a:pt x="4" y="0"/>
                  </a:moveTo>
                  <a:lnTo>
                    <a:pt x="0" y="7"/>
                  </a:lnTo>
                  <a:lnTo>
                    <a:pt x="10" y="22"/>
                  </a:lnTo>
                  <a:lnTo>
                    <a:pt x="19" y="33"/>
                  </a:lnTo>
                  <a:lnTo>
                    <a:pt x="23" y="38"/>
                  </a:lnTo>
                  <a:lnTo>
                    <a:pt x="24" y="38"/>
                  </a:lnTo>
                  <a:lnTo>
                    <a:pt x="25" y="38"/>
                  </a:lnTo>
                  <a:lnTo>
                    <a:pt x="27" y="35"/>
                  </a:lnTo>
                  <a:lnTo>
                    <a:pt x="28" y="25"/>
                  </a:lnTo>
                  <a:lnTo>
                    <a:pt x="18" y="15"/>
                  </a:lnTo>
                  <a:lnTo>
                    <a:pt x="9" y="6"/>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80" name="Freeform 58"/>
            <p:cNvSpPr>
              <a:spLocks/>
            </p:cNvSpPr>
            <p:nvPr/>
          </p:nvSpPr>
          <p:spPr bwMode="auto">
            <a:xfrm rot="-235569">
              <a:off x="1055148" y="4318194"/>
              <a:ext cx="58738" cy="149225"/>
            </a:xfrm>
            <a:custGeom>
              <a:avLst/>
              <a:gdLst>
                <a:gd name="T0" fmla="*/ 0 w 37"/>
                <a:gd name="T1" fmla="*/ 2147483647 h 94"/>
                <a:gd name="T2" fmla="*/ 0 w 37"/>
                <a:gd name="T3" fmla="*/ 2147483647 h 94"/>
                <a:gd name="T4" fmla="*/ 2147483647 w 37"/>
                <a:gd name="T5" fmla="*/ 2147483647 h 94"/>
                <a:gd name="T6" fmla="*/ 2147483647 w 37"/>
                <a:gd name="T7" fmla="*/ 2147483647 h 94"/>
                <a:gd name="T8" fmla="*/ 2147483647 w 37"/>
                <a:gd name="T9" fmla="*/ 2147483647 h 94"/>
                <a:gd name="T10" fmla="*/ 2147483647 w 37"/>
                <a:gd name="T11" fmla="*/ 2147483647 h 94"/>
                <a:gd name="T12" fmla="*/ 2147483647 w 37"/>
                <a:gd name="T13" fmla="*/ 2147483647 h 94"/>
                <a:gd name="T14" fmla="*/ 2147483647 w 37"/>
                <a:gd name="T15" fmla="*/ 2147483647 h 94"/>
                <a:gd name="T16" fmla="*/ 2147483647 w 37"/>
                <a:gd name="T17" fmla="*/ 2147483647 h 94"/>
                <a:gd name="T18" fmla="*/ 2147483647 w 37"/>
                <a:gd name="T19" fmla="*/ 2147483647 h 94"/>
                <a:gd name="T20" fmla="*/ 2147483647 w 37"/>
                <a:gd name="T21" fmla="*/ 2147483647 h 94"/>
                <a:gd name="T22" fmla="*/ 2147483647 w 37"/>
                <a:gd name="T23" fmla="*/ 2147483647 h 94"/>
                <a:gd name="T24" fmla="*/ 2147483647 w 37"/>
                <a:gd name="T25" fmla="*/ 2147483647 h 94"/>
                <a:gd name="T26" fmla="*/ 2147483647 w 37"/>
                <a:gd name="T27" fmla="*/ 2147483647 h 94"/>
                <a:gd name="T28" fmla="*/ 2147483647 w 37"/>
                <a:gd name="T29" fmla="*/ 2147483647 h 94"/>
                <a:gd name="T30" fmla="*/ 2147483647 w 37"/>
                <a:gd name="T31" fmla="*/ 2147483647 h 94"/>
                <a:gd name="T32" fmla="*/ 2147483647 w 37"/>
                <a:gd name="T33" fmla="*/ 2147483647 h 94"/>
                <a:gd name="T34" fmla="*/ 2147483647 w 37"/>
                <a:gd name="T35" fmla="*/ 2147483647 h 94"/>
                <a:gd name="T36" fmla="*/ 2147483647 w 37"/>
                <a:gd name="T37" fmla="*/ 2147483647 h 94"/>
                <a:gd name="T38" fmla="*/ 2147483647 w 37"/>
                <a:gd name="T39" fmla="*/ 2147483647 h 94"/>
                <a:gd name="T40" fmla="*/ 2147483647 w 37"/>
                <a:gd name="T41" fmla="*/ 2147483647 h 94"/>
                <a:gd name="T42" fmla="*/ 2147483647 w 37"/>
                <a:gd name="T43" fmla="*/ 2147483647 h 94"/>
                <a:gd name="T44" fmla="*/ 2147483647 w 37"/>
                <a:gd name="T45" fmla="*/ 2147483647 h 94"/>
                <a:gd name="T46" fmla="*/ 2147483647 w 37"/>
                <a:gd name="T47" fmla="*/ 2147483647 h 94"/>
                <a:gd name="T48" fmla="*/ 2147483647 w 37"/>
                <a:gd name="T49" fmla="*/ 2147483647 h 94"/>
                <a:gd name="T50" fmla="*/ 2147483647 w 37"/>
                <a:gd name="T51" fmla="*/ 2147483647 h 94"/>
                <a:gd name="T52" fmla="*/ 2147483647 w 37"/>
                <a:gd name="T53" fmla="*/ 2147483647 h 94"/>
                <a:gd name="T54" fmla="*/ 2147483647 w 37"/>
                <a:gd name="T55" fmla="*/ 2147483647 h 94"/>
                <a:gd name="T56" fmla="*/ 2147483647 w 37"/>
                <a:gd name="T57" fmla="*/ 0 h 94"/>
                <a:gd name="T58" fmla="*/ 0 w 37"/>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
                <a:gd name="T91" fmla="*/ 0 h 94"/>
                <a:gd name="T92" fmla="*/ 37 w 37"/>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 h="94">
                  <a:moveTo>
                    <a:pt x="0" y="8"/>
                  </a:moveTo>
                  <a:lnTo>
                    <a:pt x="0" y="8"/>
                  </a:lnTo>
                  <a:lnTo>
                    <a:pt x="4" y="11"/>
                  </a:lnTo>
                  <a:lnTo>
                    <a:pt x="10" y="16"/>
                  </a:lnTo>
                  <a:lnTo>
                    <a:pt x="13" y="20"/>
                  </a:lnTo>
                  <a:lnTo>
                    <a:pt x="16" y="26"/>
                  </a:lnTo>
                  <a:lnTo>
                    <a:pt x="19" y="31"/>
                  </a:lnTo>
                  <a:lnTo>
                    <a:pt x="21" y="37"/>
                  </a:lnTo>
                  <a:lnTo>
                    <a:pt x="29" y="41"/>
                  </a:lnTo>
                  <a:lnTo>
                    <a:pt x="23" y="48"/>
                  </a:lnTo>
                  <a:lnTo>
                    <a:pt x="25" y="50"/>
                  </a:lnTo>
                  <a:lnTo>
                    <a:pt x="29" y="58"/>
                  </a:lnTo>
                  <a:lnTo>
                    <a:pt x="31" y="64"/>
                  </a:lnTo>
                  <a:lnTo>
                    <a:pt x="33" y="72"/>
                  </a:lnTo>
                  <a:lnTo>
                    <a:pt x="34" y="82"/>
                  </a:lnTo>
                  <a:lnTo>
                    <a:pt x="34" y="94"/>
                  </a:lnTo>
                  <a:lnTo>
                    <a:pt x="35" y="88"/>
                  </a:lnTo>
                  <a:lnTo>
                    <a:pt x="37" y="80"/>
                  </a:lnTo>
                  <a:lnTo>
                    <a:pt x="37" y="71"/>
                  </a:lnTo>
                  <a:lnTo>
                    <a:pt x="37" y="60"/>
                  </a:lnTo>
                  <a:lnTo>
                    <a:pt x="36" y="47"/>
                  </a:lnTo>
                  <a:lnTo>
                    <a:pt x="31" y="34"/>
                  </a:lnTo>
                  <a:lnTo>
                    <a:pt x="25" y="20"/>
                  </a:lnTo>
                  <a:lnTo>
                    <a:pt x="20" y="13"/>
                  </a:lnTo>
                  <a:lnTo>
                    <a:pt x="13" y="6"/>
                  </a:lnTo>
                  <a:lnTo>
                    <a:pt x="6" y="0"/>
                  </a:lnTo>
                  <a:lnTo>
                    <a:pt x="0" y="8"/>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81" name="Freeform 60"/>
            <p:cNvSpPr>
              <a:spLocks/>
            </p:cNvSpPr>
            <p:nvPr/>
          </p:nvSpPr>
          <p:spPr bwMode="auto">
            <a:xfrm rot="-235569">
              <a:off x="1008617" y="4349343"/>
              <a:ext cx="82550" cy="260350"/>
            </a:xfrm>
            <a:custGeom>
              <a:avLst/>
              <a:gdLst>
                <a:gd name="T0" fmla="*/ 2147483647 w 52"/>
                <a:gd name="T1" fmla="*/ 0 h 164"/>
                <a:gd name="T2" fmla="*/ 2147483647 w 52"/>
                <a:gd name="T3" fmla="*/ 0 h 164"/>
                <a:gd name="T4" fmla="*/ 2147483647 w 52"/>
                <a:gd name="T5" fmla="*/ 2147483647 h 164"/>
                <a:gd name="T6" fmla="*/ 2147483647 w 52"/>
                <a:gd name="T7" fmla="*/ 2147483647 h 164"/>
                <a:gd name="T8" fmla="*/ 2147483647 w 52"/>
                <a:gd name="T9" fmla="*/ 2147483647 h 164"/>
                <a:gd name="T10" fmla="*/ 2147483647 w 52"/>
                <a:gd name="T11" fmla="*/ 2147483647 h 164"/>
                <a:gd name="T12" fmla="*/ 2147483647 w 52"/>
                <a:gd name="T13" fmla="*/ 2147483647 h 164"/>
                <a:gd name="T14" fmla="*/ 2147483647 w 52"/>
                <a:gd name="T15" fmla="*/ 2147483647 h 164"/>
                <a:gd name="T16" fmla="*/ 2147483647 w 52"/>
                <a:gd name="T17" fmla="*/ 2147483647 h 164"/>
                <a:gd name="T18" fmla="*/ 2147483647 w 52"/>
                <a:gd name="T19" fmla="*/ 2147483647 h 164"/>
                <a:gd name="T20" fmla="*/ 2147483647 w 52"/>
                <a:gd name="T21" fmla="*/ 2147483647 h 164"/>
                <a:gd name="T22" fmla="*/ 2147483647 w 52"/>
                <a:gd name="T23" fmla="*/ 2147483647 h 164"/>
                <a:gd name="T24" fmla="*/ 2147483647 w 52"/>
                <a:gd name="T25" fmla="*/ 2147483647 h 164"/>
                <a:gd name="T26" fmla="*/ 2147483647 w 52"/>
                <a:gd name="T27" fmla="*/ 2147483647 h 164"/>
                <a:gd name="T28" fmla="*/ 0 w 52"/>
                <a:gd name="T29" fmla="*/ 2147483647 h 164"/>
                <a:gd name="T30" fmla="*/ 0 w 52"/>
                <a:gd name="T31" fmla="*/ 2147483647 h 164"/>
                <a:gd name="T32" fmla="*/ 2147483647 w 52"/>
                <a:gd name="T33" fmla="*/ 2147483647 h 164"/>
                <a:gd name="T34" fmla="*/ 2147483647 w 52"/>
                <a:gd name="T35" fmla="*/ 2147483647 h 164"/>
                <a:gd name="T36" fmla="*/ 2147483647 w 52"/>
                <a:gd name="T37" fmla="*/ 2147483647 h 164"/>
                <a:gd name="T38" fmla="*/ 2147483647 w 52"/>
                <a:gd name="T39" fmla="*/ 2147483647 h 164"/>
                <a:gd name="T40" fmla="*/ 2147483647 w 52"/>
                <a:gd name="T41" fmla="*/ 2147483647 h 164"/>
                <a:gd name="T42" fmla="*/ 2147483647 w 52"/>
                <a:gd name="T43" fmla="*/ 2147483647 h 164"/>
                <a:gd name="T44" fmla="*/ 2147483647 w 52"/>
                <a:gd name="T45" fmla="*/ 2147483647 h 164"/>
                <a:gd name="T46" fmla="*/ 2147483647 w 52"/>
                <a:gd name="T47" fmla="*/ 2147483647 h 164"/>
                <a:gd name="T48" fmla="*/ 2147483647 w 52"/>
                <a:gd name="T49" fmla="*/ 0 h 164"/>
                <a:gd name="T50" fmla="*/ 2147483647 w 52"/>
                <a:gd name="T51" fmla="*/ 0 h 1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164"/>
                <a:gd name="T80" fmla="*/ 52 w 52"/>
                <a:gd name="T81" fmla="*/ 164 h 1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164">
                  <a:moveTo>
                    <a:pt x="40" y="0"/>
                  </a:moveTo>
                  <a:lnTo>
                    <a:pt x="40" y="0"/>
                  </a:lnTo>
                  <a:lnTo>
                    <a:pt x="42" y="1"/>
                  </a:lnTo>
                  <a:lnTo>
                    <a:pt x="45" y="2"/>
                  </a:lnTo>
                  <a:lnTo>
                    <a:pt x="47" y="5"/>
                  </a:lnTo>
                  <a:lnTo>
                    <a:pt x="49" y="9"/>
                  </a:lnTo>
                  <a:lnTo>
                    <a:pt x="52" y="14"/>
                  </a:lnTo>
                  <a:lnTo>
                    <a:pt x="52" y="20"/>
                  </a:lnTo>
                  <a:lnTo>
                    <a:pt x="51" y="29"/>
                  </a:lnTo>
                  <a:lnTo>
                    <a:pt x="47" y="43"/>
                  </a:lnTo>
                  <a:lnTo>
                    <a:pt x="42" y="61"/>
                  </a:lnTo>
                  <a:lnTo>
                    <a:pt x="27" y="107"/>
                  </a:lnTo>
                  <a:lnTo>
                    <a:pt x="7" y="164"/>
                  </a:lnTo>
                  <a:lnTo>
                    <a:pt x="0" y="149"/>
                  </a:lnTo>
                  <a:lnTo>
                    <a:pt x="19" y="98"/>
                  </a:lnTo>
                  <a:lnTo>
                    <a:pt x="43" y="37"/>
                  </a:lnTo>
                  <a:lnTo>
                    <a:pt x="46" y="26"/>
                  </a:lnTo>
                  <a:lnTo>
                    <a:pt x="47" y="16"/>
                  </a:lnTo>
                  <a:lnTo>
                    <a:pt x="47" y="12"/>
                  </a:lnTo>
                  <a:lnTo>
                    <a:pt x="46" y="8"/>
                  </a:lnTo>
                  <a:lnTo>
                    <a:pt x="44" y="3"/>
                  </a:lnTo>
                  <a:lnTo>
                    <a:pt x="40" y="0"/>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82" name="Freeform 61"/>
            <p:cNvSpPr>
              <a:spLocks/>
            </p:cNvSpPr>
            <p:nvPr/>
          </p:nvSpPr>
          <p:spPr bwMode="auto">
            <a:xfrm rot="-235569">
              <a:off x="857018" y="4539223"/>
              <a:ext cx="180975" cy="142875"/>
            </a:xfrm>
            <a:custGeom>
              <a:avLst/>
              <a:gdLst>
                <a:gd name="T0" fmla="*/ 2147483647 w 114"/>
                <a:gd name="T1" fmla="*/ 2147483647 h 90"/>
                <a:gd name="T2" fmla="*/ 2147483647 w 114"/>
                <a:gd name="T3" fmla="*/ 2147483647 h 90"/>
                <a:gd name="T4" fmla="*/ 2147483647 w 114"/>
                <a:gd name="T5" fmla="*/ 2147483647 h 90"/>
                <a:gd name="T6" fmla="*/ 2147483647 w 114"/>
                <a:gd name="T7" fmla="*/ 2147483647 h 90"/>
                <a:gd name="T8" fmla="*/ 2147483647 w 114"/>
                <a:gd name="T9" fmla="*/ 2147483647 h 90"/>
                <a:gd name="T10" fmla="*/ 2147483647 w 114"/>
                <a:gd name="T11" fmla="*/ 2147483647 h 90"/>
                <a:gd name="T12" fmla="*/ 2147483647 w 114"/>
                <a:gd name="T13" fmla="*/ 2147483647 h 90"/>
                <a:gd name="T14" fmla="*/ 2147483647 w 114"/>
                <a:gd name="T15" fmla="*/ 2147483647 h 90"/>
                <a:gd name="T16" fmla="*/ 2147483647 w 114"/>
                <a:gd name="T17" fmla="*/ 2147483647 h 90"/>
                <a:gd name="T18" fmla="*/ 2147483647 w 114"/>
                <a:gd name="T19" fmla="*/ 2147483647 h 90"/>
                <a:gd name="T20" fmla="*/ 2147483647 w 114"/>
                <a:gd name="T21" fmla="*/ 2147483647 h 90"/>
                <a:gd name="T22" fmla="*/ 2147483647 w 114"/>
                <a:gd name="T23" fmla="*/ 2147483647 h 90"/>
                <a:gd name="T24" fmla="*/ 2147483647 w 114"/>
                <a:gd name="T25" fmla="*/ 2147483647 h 90"/>
                <a:gd name="T26" fmla="*/ 2147483647 w 114"/>
                <a:gd name="T27" fmla="*/ 2147483647 h 90"/>
                <a:gd name="T28" fmla="*/ 2147483647 w 114"/>
                <a:gd name="T29" fmla="*/ 2147483647 h 90"/>
                <a:gd name="T30" fmla="*/ 2147483647 w 114"/>
                <a:gd name="T31" fmla="*/ 2147483647 h 90"/>
                <a:gd name="T32" fmla="*/ 2147483647 w 114"/>
                <a:gd name="T33" fmla="*/ 2147483647 h 90"/>
                <a:gd name="T34" fmla="*/ 0 w 114"/>
                <a:gd name="T35" fmla="*/ 2147483647 h 90"/>
                <a:gd name="T36" fmla="*/ 0 w 114"/>
                <a:gd name="T37" fmla="*/ 2147483647 h 90"/>
                <a:gd name="T38" fmla="*/ 0 w 114"/>
                <a:gd name="T39" fmla="*/ 2147483647 h 90"/>
                <a:gd name="T40" fmla="*/ 2147483647 w 114"/>
                <a:gd name="T41" fmla="*/ 2147483647 h 90"/>
                <a:gd name="T42" fmla="*/ 2147483647 w 114"/>
                <a:gd name="T43" fmla="*/ 2147483647 h 90"/>
                <a:gd name="T44" fmla="*/ 2147483647 w 114"/>
                <a:gd name="T45" fmla="*/ 2147483647 h 90"/>
                <a:gd name="T46" fmla="*/ 2147483647 w 114"/>
                <a:gd name="T47" fmla="*/ 2147483647 h 90"/>
                <a:gd name="T48" fmla="*/ 2147483647 w 114"/>
                <a:gd name="T49" fmla="*/ 2147483647 h 90"/>
                <a:gd name="T50" fmla="*/ 2147483647 w 114"/>
                <a:gd name="T51" fmla="*/ 2147483647 h 90"/>
                <a:gd name="T52" fmla="*/ 2147483647 w 114"/>
                <a:gd name="T53" fmla="*/ 0 h 90"/>
                <a:gd name="T54" fmla="*/ 2147483647 w 114"/>
                <a:gd name="T55" fmla="*/ 0 h 90"/>
                <a:gd name="T56" fmla="*/ 2147483647 w 114"/>
                <a:gd name="T57" fmla="*/ 2147483647 h 90"/>
                <a:gd name="T58" fmla="*/ 2147483647 w 114"/>
                <a:gd name="T59" fmla="*/ 2147483647 h 90"/>
                <a:gd name="T60" fmla="*/ 2147483647 w 114"/>
                <a:gd name="T61" fmla="*/ 2147483647 h 90"/>
                <a:gd name="T62" fmla="*/ 2147483647 w 114"/>
                <a:gd name="T63" fmla="*/ 2147483647 h 90"/>
                <a:gd name="T64" fmla="*/ 2147483647 w 114"/>
                <a:gd name="T65" fmla="*/ 2147483647 h 90"/>
                <a:gd name="T66" fmla="*/ 2147483647 w 114"/>
                <a:gd name="T67" fmla="*/ 2147483647 h 90"/>
                <a:gd name="T68" fmla="*/ 2147483647 w 114"/>
                <a:gd name="T69" fmla="*/ 2147483647 h 90"/>
                <a:gd name="T70" fmla="*/ 2147483647 w 114"/>
                <a:gd name="T71" fmla="*/ 2147483647 h 90"/>
                <a:gd name="T72" fmla="*/ 2147483647 w 114"/>
                <a:gd name="T73" fmla="*/ 2147483647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4"/>
                <a:gd name="T112" fmla="*/ 0 h 90"/>
                <a:gd name="T113" fmla="*/ 114 w 11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4" h="90">
                  <a:moveTo>
                    <a:pt x="114" y="33"/>
                  </a:moveTo>
                  <a:lnTo>
                    <a:pt x="114" y="33"/>
                  </a:lnTo>
                  <a:lnTo>
                    <a:pt x="92" y="81"/>
                  </a:lnTo>
                  <a:lnTo>
                    <a:pt x="89" y="84"/>
                  </a:lnTo>
                  <a:lnTo>
                    <a:pt x="86" y="86"/>
                  </a:lnTo>
                  <a:lnTo>
                    <a:pt x="82" y="89"/>
                  </a:lnTo>
                  <a:lnTo>
                    <a:pt x="77" y="90"/>
                  </a:lnTo>
                  <a:lnTo>
                    <a:pt x="70" y="90"/>
                  </a:lnTo>
                  <a:lnTo>
                    <a:pt x="64" y="89"/>
                  </a:lnTo>
                  <a:lnTo>
                    <a:pt x="50" y="85"/>
                  </a:lnTo>
                  <a:lnTo>
                    <a:pt x="34" y="80"/>
                  </a:lnTo>
                  <a:lnTo>
                    <a:pt x="19" y="71"/>
                  </a:lnTo>
                  <a:lnTo>
                    <a:pt x="11" y="67"/>
                  </a:lnTo>
                  <a:lnTo>
                    <a:pt x="6" y="63"/>
                  </a:lnTo>
                  <a:lnTo>
                    <a:pt x="3" y="59"/>
                  </a:lnTo>
                  <a:lnTo>
                    <a:pt x="0" y="55"/>
                  </a:lnTo>
                  <a:lnTo>
                    <a:pt x="0" y="51"/>
                  </a:lnTo>
                  <a:lnTo>
                    <a:pt x="2" y="46"/>
                  </a:lnTo>
                  <a:lnTo>
                    <a:pt x="4" y="39"/>
                  </a:lnTo>
                  <a:lnTo>
                    <a:pt x="7" y="32"/>
                  </a:lnTo>
                  <a:lnTo>
                    <a:pt x="12" y="23"/>
                  </a:lnTo>
                  <a:lnTo>
                    <a:pt x="20" y="16"/>
                  </a:lnTo>
                  <a:lnTo>
                    <a:pt x="28" y="7"/>
                  </a:lnTo>
                  <a:lnTo>
                    <a:pt x="39" y="0"/>
                  </a:lnTo>
                  <a:lnTo>
                    <a:pt x="47" y="2"/>
                  </a:lnTo>
                  <a:lnTo>
                    <a:pt x="56" y="4"/>
                  </a:lnTo>
                  <a:lnTo>
                    <a:pt x="67" y="6"/>
                  </a:lnTo>
                  <a:lnTo>
                    <a:pt x="79" y="10"/>
                  </a:lnTo>
                  <a:lnTo>
                    <a:pt x="92" y="17"/>
                  </a:lnTo>
                  <a:lnTo>
                    <a:pt x="103" y="24"/>
                  </a:lnTo>
                  <a:lnTo>
                    <a:pt x="109" y="29"/>
                  </a:lnTo>
                  <a:lnTo>
                    <a:pt x="114" y="33"/>
                  </a:lnTo>
                  <a:close/>
                </a:path>
              </a:pathLst>
            </a:custGeom>
            <a:solidFill>
              <a:srgbClr val="4141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83" name="Freeform 62"/>
            <p:cNvSpPr>
              <a:spLocks/>
            </p:cNvSpPr>
            <p:nvPr/>
          </p:nvSpPr>
          <p:spPr bwMode="auto">
            <a:xfrm rot="-235569">
              <a:off x="995182" y="4607676"/>
              <a:ext cx="39688" cy="49213"/>
            </a:xfrm>
            <a:custGeom>
              <a:avLst/>
              <a:gdLst>
                <a:gd name="T0" fmla="*/ 0 w 25"/>
                <a:gd name="T1" fmla="*/ 2147483647 h 31"/>
                <a:gd name="T2" fmla="*/ 2147483647 w 25"/>
                <a:gd name="T3" fmla="*/ 2147483647 h 31"/>
                <a:gd name="T4" fmla="*/ 2147483647 w 25"/>
                <a:gd name="T5" fmla="*/ 2147483647 h 31"/>
                <a:gd name="T6" fmla="*/ 2147483647 w 25"/>
                <a:gd name="T7" fmla="*/ 2147483647 h 31"/>
                <a:gd name="T8" fmla="*/ 2147483647 w 25"/>
                <a:gd name="T9" fmla="*/ 2147483647 h 31"/>
                <a:gd name="T10" fmla="*/ 2147483647 w 25"/>
                <a:gd name="T11" fmla="*/ 2147483647 h 31"/>
                <a:gd name="T12" fmla="*/ 2147483647 w 25"/>
                <a:gd name="T13" fmla="*/ 2147483647 h 31"/>
                <a:gd name="T14" fmla="*/ 2147483647 w 25"/>
                <a:gd name="T15" fmla="*/ 2147483647 h 31"/>
                <a:gd name="T16" fmla="*/ 2147483647 w 25"/>
                <a:gd name="T17" fmla="*/ 2147483647 h 31"/>
                <a:gd name="T18" fmla="*/ 2147483647 w 25"/>
                <a:gd name="T19" fmla="*/ 2147483647 h 31"/>
                <a:gd name="T20" fmla="*/ 2147483647 w 25"/>
                <a:gd name="T21" fmla="*/ 2147483647 h 31"/>
                <a:gd name="T22" fmla="*/ 2147483647 w 25"/>
                <a:gd name="T23" fmla="*/ 2147483647 h 31"/>
                <a:gd name="T24" fmla="*/ 2147483647 w 25"/>
                <a:gd name="T25" fmla="*/ 2147483647 h 31"/>
                <a:gd name="T26" fmla="*/ 2147483647 w 25"/>
                <a:gd name="T27" fmla="*/ 0 h 31"/>
                <a:gd name="T28" fmla="*/ 2147483647 w 25"/>
                <a:gd name="T29" fmla="*/ 0 h 31"/>
                <a:gd name="T30" fmla="*/ 2147483647 w 25"/>
                <a:gd name="T31" fmla="*/ 2147483647 h 31"/>
                <a:gd name="T32" fmla="*/ 2147483647 w 25"/>
                <a:gd name="T33" fmla="*/ 2147483647 h 31"/>
                <a:gd name="T34" fmla="*/ 2147483647 w 25"/>
                <a:gd name="T35" fmla="*/ 2147483647 h 31"/>
                <a:gd name="T36" fmla="*/ 0 w 25"/>
                <a:gd name="T37" fmla="*/ 2147483647 h 31"/>
                <a:gd name="T38" fmla="*/ 0 w 25"/>
                <a:gd name="T39" fmla="*/ 2147483647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
                <a:gd name="T61" fmla="*/ 0 h 31"/>
                <a:gd name="T62" fmla="*/ 25 w 25"/>
                <a:gd name="T63" fmla="*/ 31 h 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 h="31">
                  <a:moveTo>
                    <a:pt x="0" y="10"/>
                  </a:moveTo>
                  <a:lnTo>
                    <a:pt x="1" y="30"/>
                  </a:lnTo>
                  <a:lnTo>
                    <a:pt x="3" y="30"/>
                  </a:lnTo>
                  <a:lnTo>
                    <a:pt x="8" y="31"/>
                  </a:lnTo>
                  <a:lnTo>
                    <a:pt x="15" y="29"/>
                  </a:lnTo>
                  <a:lnTo>
                    <a:pt x="19" y="28"/>
                  </a:lnTo>
                  <a:lnTo>
                    <a:pt x="25" y="24"/>
                  </a:lnTo>
                  <a:lnTo>
                    <a:pt x="21" y="16"/>
                  </a:lnTo>
                  <a:lnTo>
                    <a:pt x="17" y="8"/>
                  </a:lnTo>
                  <a:lnTo>
                    <a:pt x="15" y="1"/>
                  </a:lnTo>
                  <a:lnTo>
                    <a:pt x="14" y="0"/>
                  </a:lnTo>
                  <a:lnTo>
                    <a:pt x="12" y="0"/>
                  </a:lnTo>
                  <a:lnTo>
                    <a:pt x="10" y="1"/>
                  </a:lnTo>
                  <a:lnTo>
                    <a:pt x="7" y="3"/>
                  </a:lnTo>
                  <a:lnTo>
                    <a:pt x="2" y="8"/>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84" name="Freeform 63"/>
            <p:cNvSpPr>
              <a:spLocks/>
            </p:cNvSpPr>
            <p:nvPr/>
          </p:nvSpPr>
          <p:spPr bwMode="auto">
            <a:xfrm rot="-235569">
              <a:off x="948804" y="4477830"/>
              <a:ext cx="71438" cy="161925"/>
            </a:xfrm>
            <a:custGeom>
              <a:avLst/>
              <a:gdLst>
                <a:gd name="T0" fmla="*/ 2147483647 w 45"/>
                <a:gd name="T1" fmla="*/ 2147483647 h 102"/>
                <a:gd name="T2" fmla="*/ 2147483647 w 45"/>
                <a:gd name="T3" fmla="*/ 2147483647 h 102"/>
                <a:gd name="T4" fmla="*/ 2147483647 w 45"/>
                <a:gd name="T5" fmla="*/ 2147483647 h 102"/>
                <a:gd name="T6" fmla="*/ 2147483647 w 45"/>
                <a:gd name="T7" fmla="*/ 2147483647 h 102"/>
                <a:gd name="T8" fmla="*/ 2147483647 w 45"/>
                <a:gd name="T9" fmla="*/ 2147483647 h 102"/>
                <a:gd name="T10" fmla="*/ 2147483647 w 45"/>
                <a:gd name="T11" fmla="*/ 2147483647 h 102"/>
                <a:gd name="T12" fmla="*/ 2147483647 w 45"/>
                <a:gd name="T13" fmla="*/ 2147483647 h 102"/>
                <a:gd name="T14" fmla="*/ 2147483647 w 45"/>
                <a:gd name="T15" fmla="*/ 2147483647 h 102"/>
                <a:gd name="T16" fmla="*/ 2147483647 w 45"/>
                <a:gd name="T17" fmla="*/ 2147483647 h 102"/>
                <a:gd name="T18" fmla="*/ 2147483647 w 45"/>
                <a:gd name="T19" fmla="*/ 2147483647 h 102"/>
                <a:gd name="T20" fmla="*/ 2147483647 w 45"/>
                <a:gd name="T21" fmla="*/ 2147483647 h 102"/>
                <a:gd name="T22" fmla="*/ 2147483647 w 45"/>
                <a:gd name="T23" fmla="*/ 2147483647 h 102"/>
                <a:gd name="T24" fmla="*/ 2147483647 w 45"/>
                <a:gd name="T25" fmla="*/ 2147483647 h 102"/>
                <a:gd name="T26" fmla="*/ 2147483647 w 45"/>
                <a:gd name="T27" fmla="*/ 2147483647 h 102"/>
                <a:gd name="T28" fmla="*/ 2147483647 w 45"/>
                <a:gd name="T29" fmla="*/ 2147483647 h 102"/>
                <a:gd name="T30" fmla="*/ 2147483647 w 45"/>
                <a:gd name="T31" fmla="*/ 2147483647 h 102"/>
                <a:gd name="T32" fmla="*/ 2147483647 w 45"/>
                <a:gd name="T33" fmla="*/ 2147483647 h 102"/>
                <a:gd name="T34" fmla="*/ 2147483647 w 45"/>
                <a:gd name="T35" fmla="*/ 2147483647 h 102"/>
                <a:gd name="T36" fmla="*/ 2147483647 w 45"/>
                <a:gd name="T37" fmla="*/ 2147483647 h 102"/>
                <a:gd name="T38" fmla="*/ 2147483647 w 45"/>
                <a:gd name="T39" fmla="*/ 2147483647 h 102"/>
                <a:gd name="T40" fmla="*/ 2147483647 w 45"/>
                <a:gd name="T41" fmla="*/ 2147483647 h 102"/>
                <a:gd name="T42" fmla="*/ 0 w 45"/>
                <a:gd name="T43" fmla="*/ 2147483647 h 102"/>
                <a:gd name="T44" fmla="*/ 2147483647 w 45"/>
                <a:gd name="T45" fmla="*/ 2147483647 h 102"/>
                <a:gd name="T46" fmla="*/ 2147483647 w 45"/>
                <a:gd name="T47" fmla="*/ 2147483647 h 102"/>
                <a:gd name="T48" fmla="*/ 2147483647 w 45"/>
                <a:gd name="T49" fmla="*/ 2147483647 h 102"/>
                <a:gd name="T50" fmla="*/ 2147483647 w 45"/>
                <a:gd name="T51" fmla="*/ 2147483647 h 102"/>
                <a:gd name="T52" fmla="*/ 2147483647 w 45"/>
                <a:gd name="T53" fmla="*/ 0 h 102"/>
                <a:gd name="T54" fmla="*/ 2147483647 w 45"/>
                <a:gd name="T55" fmla="*/ 0 h 102"/>
                <a:gd name="T56" fmla="*/ 2147483647 w 45"/>
                <a:gd name="T57" fmla="*/ 2147483647 h 102"/>
                <a:gd name="T58" fmla="*/ 2147483647 w 45"/>
                <a:gd name="T59" fmla="*/ 2147483647 h 102"/>
                <a:gd name="T60" fmla="*/ 2147483647 w 45"/>
                <a:gd name="T61" fmla="*/ 2147483647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102"/>
                <a:gd name="T95" fmla="*/ 45 w 45"/>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102">
                  <a:moveTo>
                    <a:pt x="23" y="2"/>
                  </a:moveTo>
                  <a:lnTo>
                    <a:pt x="23" y="2"/>
                  </a:lnTo>
                  <a:lnTo>
                    <a:pt x="26" y="18"/>
                  </a:lnTo>
                  <a:lnTo>
                    <a:pt x="32" y="43"/>
                  </a:lnTo>
                  <a:lnTo>
                    <a:pt x="38" y="71"/>
                  </a:lnTo>
                  <a:lnTo>
                    <a:pt x="45" y="97"/>
                  </a:lnTo>
                  <a:lnTo>
                    <a:pt x="44" y="98"/>
                  </a:lnTo>
                  <a:lnTo>
                    <a:pt x="41" y="100"/>
                  </a:lnTo>
                  <a:lnTo>
                    <a:pt x="38" y="101"/>
                  </a:lnTo>
                  <a:lnTo>
                    <a:pt x="35" y="102"/>
                  </a:lnTo>
                  <a:lnTo>
                    <a:pt x="29" y="102"/>
                  </a:lnTo>
                  <a:lnTo>
                    <a:pt x="24" y="100"/>
                  </a:lnTo>
                  <a:lnTo>
                    <a:pt x="24" y="94"/>
                  </a:lnTo>
                  <a:lnTo>
                    <a:pt x="23" y="86"/>
                  </a:lnTo>
                  <a:lnTo>
                    <a:pt x="20" y="71"/>
                  </a:lnTo>
                  <a:lnTo>
                    <a:pt x="14" y="55"/>
                  </a:lnTo>
                  <a:lnTo>
                    <a:pt x="8" y="37"/>
                  </a:lnTo>
                  <a:lnTo>
                    <a:pt x="2" y="20"/>
                  </a:lnTo>
                  <a:lnTo>
                    <a:pt x="0" y="12"/>
                  </a:lnTo>
                  <a:lnTo>
                    <a:pt x="2" y="8"/>
                  </a:lnTo>
                  <a:lnTo>
                    <a:pt x="4" y="3"/>
                  </a:lnTo>
                  <a:lnTo>
                    <a:pt x="7" y="1"/>
                  </a:lnTo>
                  <a:lnTo>
                    <a:pt x="10" y="0"/>
                  </a:lnTo>
                  <a:lnTo>
                    <a:pt x="14" y="0"/>
                  </a:lnTo>
                  <a:lnTo>
                    <a:pt x="21" y="1"/>
                  </a:lnTo>
                  <a:lnTo>
                    <a:pt x="23" y="2"/>
                  </a:lnTo>
                  <a:close/>
                </a:path>
              </a:pathLst>
            </a:custGeom>
            <a:solidFill>
              <a:srgbClr val="8D848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85" name="Line 64"/>
            <p:cNvSpPr>
              <a:spLocks noChangeShapeType="1"/>
            </p:cNvSpPr>
            <p:nvPr/>
          </p:nvSpPr>
          <p:spPr bwMode="auto">
            <a:xfrm rot="-235569">
              <a:off x="995252" y="4564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6686" name="Line 65"/>
            <p:cNvSpPr>
              <a:spLocks noChangeShapeType="1"/>
            </p:cNvSpPr>
            <p:nvPr/>
          </p:nvSpPr>
          <p:spPr bwMode="auto">
            <a:xfrm rot="-235569">
              <a:off x="995252" y="456442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26644" name="ZoneTexte 338"/>
          <p:cNvSpPr txBox="1">
            <a:spLocks noChangeArrowheads="1"/>
          </p:cNvSpPr>
          <p:nvPr/>
        </p:nvSpPr>
        <p:spPr bwMode="auto">
          <a:xfrm>
            <a:off x="1687513" y="5715000"/>
            <a:ext cx="5872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atin typeface="Century Gothic" pitchFamily="34" charset="0"/>
              </a:rPr>
              <a:t>Les images sont directement poussées dans SIMRAL et le compte-rendu dans le DMP.  Le médecin prescripteur peut alors accéder à l’ensemble de  l’information</a:t>
            </a:r>
            <a:endParaRPr lang="fr-FR" b="1">
              <a:solidFill>
                <a:schemeClr val="bg1"/>
              </a:solidFill>
              <a:latin typeface="Century Gothic" pitchFamily="34" charset="0"/>
            </a:endParaRPr>
          </a:p>
        </p:txBody>
      </p:sp>
      <p:sp>
        <p:nvSpPr>
          <p:cNvPr id="960" name="Flèche droite 959"/>
          <p:cNvSpPr/>
          <p:nvPr/>
        </p:nvSpPr>
        <p:spPr>
          <a:xfrm rot="21287422">
            <a:off x="1506538" y="4927600"/>
            <a:ext cx="569912" cy="190500"/>
          </a:xfrm>
          <a:prstGeom prst="rightArrow">
            <a:avLst/>
          </a:prstGeom>
          <a:noFill/>
          <a:ln>
            <a:noFill/>
          </a:ln>
          <a:effectLst/>
          <a:ex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26646" name="Image 96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1938338"/>
            <a:ext cx="742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3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913" y="397827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Image 34"/>
          <p:cNvPicPr>
            <a:picLocks noChangeAspect="1" noChangeArrowheads="1"/>
          </p:cNvPicPr>
          <p:nvPr/>
        </p:nvPicPr>
        <p:blipFill>
          <a:blip r:embed="rId5" cstate="print">
            <a:extLst/>
          </a:blip>
          <a:srcRect/>
          <a:stretch>
            <a:fillRect/>
          </a:stretch>
        </p:blipFill>
        <p:spPr bwMode="auto">
          <a:xfrm>
            <a:off x="2812838" y="3972943"/>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25" name="Image 34"/>
          <p:cNvPicPr>
            <a:picLocks noChangeAspect="1" noChangeArrowheads="1"/>
          </p:cNvPicPr>
          <p:nvPr/>
        </p:nvPicPr>
        <p:blipFill>
          <a:blip r:embed="rId5" cstate="print">
            <a:extLst/>
          </a:blip>
          <a:srcRect/>
          <a:stretch>
            <a:fillRect/>
          </a:stretch>
        </p:blipFill>
        <p:spPr bwMode="auto">
          <a:xfrm>
            <a:off x="7246089" y="2193226"/>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6650" name="Picture 3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925" y="2306638"/>
            <a:ext cx="4937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1" name="Picture 3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0" y="2613025"/>
            <a:ext cx="493713"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9" name="Double flèche horizontale 328"/>
          <p:cNvSpPr/>
          <p:nvPr/>
        </p:nvSpPr>
        <p:spPr>
          <a:xfrm rot="3018709">
            <a:off x="1434307" y="3507581"/>
            <a:ext cx="958850" cy="207963"/>
          </a:xfrm>
          <a:prstGeom prst="leftRightArrow">
            <a:avLst/>
          </a:prstGeom>
          <a:solidFill>
            <a:srgbClr val="44DC6C"/>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330" name="Double flèche horizontale 329"/>
          <p:cNvSpPr/>
          <p:nvPr/>
        </p:nvSpPr>
        <p:spPr>
          <a:xfrm rot="19718451">
            <a:off x="3246438" y="3257550"/>
            <a:ext cx="3041650" cy="176213"/>
          </a:xfrm>
          <a:prstGeom prst="leftRightArrow">
            <a:avLst/>
          </a:prstGeom>
          <a:solidFill>
            <a:srgbClr val="44DC6C"/>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pic>
        <p:nvPicPr>
          <p:cNvPr id="26654" name="Picture 3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3" y="4492625"/>
            <a:ext cx="4937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 name="Image 34"/>
          <p:cNvPicPr>
            <a:picLocks noChangeAspect="1" noChangeArrowheads="1"/>
          </p:cNvPicPr>
          <p:nvPr/>
        </p:nvPicPr>
        <p:blipFill>
          <a:blip r:embed="rId5" cstate="print">
            <a:extLst/>
          </a:blip>
          <a:srcRect/>
          <a:stretch>
            <a:fillRect/>
          </a:stretch>
        </p:blipFill>
        <p:spPr bwMode="auto">
          <a:xfrm>
            <a:off x="926901" y="4487202"/>
            <a:ext cx="528907" cy="610202"/>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33" name="Double flèche horizontale 332"/>
          <p:cNvSpPr/>
          <p:nvPr/>
        </p:nvSpPr>
        <p:spPr>
          <a:xfrm rot="16977407">
            <a:off x="107157" y="3812381"/>
            <a:ext cx="1365250" cy="214313"/>
          </a:xfrm>
          <a:prstGeom prst="leftRightArrow">
            <a:avLst/>
          </a:prstGeom>
          <a:solidFill>
            <a:srgbClr val="44DC6C"/>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187267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A4QGCizrR0b42X6fJfVyQv"/>
</p:tagLst>
</file>

<file path=ppt/tags/tag10.xml><?xml version="1.0" encoding="utf-8"?>
<p:tagLst xmlns:a="http://schemas.openxmlformats.org/drawingml/2006/main" xmlns:r="http://schemas.openxmlformats.org/officeDocument/2006/relationships" xmlns:p="http://schemas.openxmlformats.org/presentationml/2006/main">
  <p:tag name="DVSHAPEID" val="0mjN2534SNYu0R1uhcqapP"/>
</p:tagLst>
</file>

<file path=ppt/tags/tag11.xml><?xml version="1.0" encoding="utf-8"?>
<p:tagLst xmlns:a="http://schemas.openxmlformats.org/drawingml/2006/main" xmlns:r="http://schemas.openxmlformats.org/officeDocument/2006/relationships" xmlns:p="http://schemas.openxmlformats.org/presentationml/2006/main">
  <p:tag name="DVSHAPEID" val="CmwQtmrus7I2Uohl1tccTi"/>
</p:tagLst>
</file>

<file path=ppt/tags/tag2.xml><?xml version="1.0" encoding="utf-8"?>
<p:tagLst xmlns:a="http://schemas.openxmlformats.org/drawingml/2006/main" xmlns:r="http://schemas.openxmlformats.org/officeDocument/2006/relationships" xmlns:p="http://schemas.openxmlformats.org/presentationml/2006/main">
  <p:tag name="DVSHAPEID" val="minzsZ2mnd8LCCykAykHn2"/>
</p:tagLst>
</file>

<file path=ppt/tags/tag3.xml><?xml version="1.0" encoding="utf-8"?>
<p:tagLst xmlns:a="http://schemas.openxmlformats.org/drawingml/2006/main" xmlns:r="http://schemas.openxmlformats.org/officeDocument/2006/relationships" xmlns:p="http://schemas.openxmlformats.org/presentationml/2006/main">
  <p:tag name="DVSHAPEID" val="gKzZ6rSbwzP5Hyi3PApvDY"/>
</p:tagLst>
</file>

<file path=ppt/tags/tag4.xml><?xml version="1.0" encoding="utf-8"?>
<p:tagLst xmlns:a="http://schemas.openxmlformats.org/drawingml/2006/main" xmlns:r="http://schemas.openxmlformats.org/officeDocument/2006/relationships" xmlns:p="http://schemas.openxmlformats.org/presentationml/2006/main">
  <p:tag name="DVSHAPEID" val="VhluGoEmd97j2CZsSAtcHz"/>
</p:tagLst>
</file>

<file path=ppt/tags/tag5.xml><?xml version="1.0" encoding="utf-8"?>
<p:tagLst xmlns:a="http://schemas.openxmlformats.org/drawingml/2006/main" xmlns:r="http://schemas.openxmlformats.org/officeDocument/2006/relationships" xmlns:p="http://schemas.openxmlformats.org/presentationml/2006/main">
  <p:tag name="DVSHAPEID" val="VxU01xIKhSphPiECKuw9mG"/>
</p:tagLst>
</file>

<file path=ppt/tags/tag6.xml><?xml version="1.0" encoding="utf-8"?>
<p:tagLst xmlns:a="http://schemas.openxmlformats.org/drawingml/2006/main" xmlns:r="http://schemas.openxmlformats.org/officeDocument/2006/relationships" xmlns:p="http://schemas.openxmlformats.org/presentationml/2006/main">
  <p:tag name="DVSHAPEID" val="XowG3nHO2rhmmOAGm7DsRf"/>
</p:tagLst>
</file>

<file path=ppt/tags/tag7.xml><?xml version="1.0" encoding="utf-8"?>
<p:tagLst xmlns:a="http://schemas.openxmlformats.org/drawingml/2006/main" xmlns:r="http://schemas.openxmlformats.org/officeDocument/2006/relationships" xmlns:p="http://schemas.openxmlformats.org/presentationml/2006/main">
  <p:tag name="DVSHAPEID" val="CXHlm0xMHYZC5vwf7ZrvMN"/>
</p:tagLst>
</file>

<file path=ppt/tags/tag8.xml><?xml version="1.0" encoding="utf-8"?>
<p:tagLst xmlns:a="http://schemas.openxmlformats.org/drawingml/2006/main" xmlns:r="http://schemas.openxmlformats.org/officeDocument/2006/relationships" xmlns:p="http://schemas.openxmlformats.org/presentationml/2006/main">
  <p:tag name="DVSHAPEID" val="LlNM5qg0qFBIbIc1WmCYPg"/>
</p:tagLst>
</file>

<file path=ppt/tags/tag9.xml><?xml version="1.0" encoding="utf-8"?>
<p:tagLst xmlns:a="http://schemas.openxmlformats.org/drawingml/2006/main" xmlns:r="http://schemas.openxmlformats.org/officeDocument/2006/relationships" xmlns:p="http://schemas.openxmlformats.org/presentationml/2006/main">
  <p:tag name="DVSHAPEID" val="lVKA84zfgM6PclyzV7vHyj"/>
</p:tagLst>
</file>

<file path=ppt/theme/theme1.xml><?xml version="1.0" encoding="utf-8"?>
<a:theme xmlns:a="http://schemas.openxmlformats.org/drawingml/2006/main" name="Gabarit-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Gabarit-ppt</Template>
  <TotalTime>368</TotalTime>
  <Words>859</Words>
  <Application>Microsoft Office PowerPoint</Application>
  <PresentationFormat>Affichage à l'écran (4:3)</PresentationFormat>
  <Paragraphs>242</Paragraphs>
  <Slides>17</Slides>
  <Notes>1</Notes>
  <HiddenSlides>1</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Gabarit-ppt</vt:lpstr>
      <vt:lpstr> SIMRAL et l’identitovigilance </vt:lpstr>
      <vt:lpstr>Qu’est-ce que SIMRAL</vt:lpstr>
      <vt:lpstr>2 postulats forts pour SIMRAL</vt:lpstr>
      <vt:lpstr>Cadre juridique et organisationnel</vt:lpstr>
      <vt:lpstr>Caractéristiques de SIMRAL</vt:lpstr>
      <vt:lpstr>Les 3 volets du dispositif cible </vt:lpstr>
      <vt:lpstr>Enjeux et bénéfices attendus</vt:lpstr>
      <vt:lpstr>Quels usages</vt:lpstr>
      <vt:lpstr>Eviter la redondance d’examens</vt:lpstr>
      <vt:lpstr>Améliorer le suivi thérapeutique</vt:lpstr>
      <vt:lpstr>Diminuer le temps de prise en charge des AVC en phase aiguë </vt:lpstr>
      <vt:lpstr>Choix techniques structurants</vt:lpstr>
      <vt:lpstr>Identitovigilance dans SIMRAL</vt:lpstr>
      <vt:lpstr>Identitovigilance dans SIMRAL</vt:lpstr>
      <vt:lpstr>Macro-Planning prévisionnel 2013</vt:lpstr>
      <vt:lpstr>Nouveau planning prévisionnel</vt:lpstr>
      <vt:lpstr>Merci pour votre attention</vt:lpstr>
    </vt:vector>
  </TitlesOfParts>
  <Company>GCS ESante Alsace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SIMRAL et l’identitovigilance</dc:title>
  <dc:creator>Christine LECOMTE</dc:creator>
  <cp:lastModifiedBy>Christine LECOMTE</cp:lastModifiedBy>
  <cp:revision>15</cp:revision>
  <dcterms:created xsi:type="dcterms:W3CDTF">2013-03-25T15:44:50Z</dcterms:created>
  <dcterms:modified xsi:type="dcterms:W3CDTF">2013-03-28T14:43:05Z</dcterms:modified>
</cp:coreProperties>
</file>